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Thin"/>
      <p:regular r:id="rId24"/>
      <p:bold r:id="rId25"/>
      <p:italic r:id="rId26"/>
      <p:boldItalic r:id="rId27"/>
    </p:embeddedFont>
    <p:embeddedFont>
      <p:font typeface="Roboto"/>
      <p:regular r:id="rId28"/>
      <p:bold r:id="rId29"/>
      <p:italic r:id="rId30"/>
      <p:boldItalic r:id="rId31"/>
    </p:embeddedFont>
    <p:embeddedFont>
      <p:font typeface="Google Sans"/>
      <p:regular r:id="rId32"/>
      <p:bold r:id="rId33"/>
      <p:italic r:id="rId34"/>
      <p:boldItalic r:id="rId35"/>
    </p:embeddedFont>
    <p:embeddedFont>
      <p:font typeface="Google Sans Medium"/>
      <p:regular r:id="rId36"/>
      <p:bold r:id="rId37"/>
      <p:italic r:id="rId38"/>
      <p:boldItalic r:id="rId39"/>
    </p:embeddedFont>
    <p:embeddedFont>
      <p:font typeface="Helvetica Neue Light"/>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Vijay Janapa Reddi"/>
  <p:cmAuthor clrIdx="1" id="1" initials="" lastIdx="1" name="Mark Mazumder"/>
  <p:cmAuthor clrIdx="2" id="2" initials="" lastIdx="3" name="Brian Plancher"/>
  <p:cmAuthor clrIdx="3" id="3" initials="" lastIdx="1" name="Dhilan Ramaprasad"/>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HelveticaNeueLight-regular.fntdata"/><Relationship Id="rId20" Type="http://schemas.openxmlformats.org/officeDocument/2006/relationships/slide" Target="slides/slide15.xml"/><Relationship Id="rId42" Type="http://schemas.openxmlformats.org/officeDocument/2006/relationships/font" Target="fonts/HelveticaNeueLight-italic.fntdata"/><Relationship Id="rId41" Type="http://schemas.openxmlformats.org/officeDocument/2006/relationships/font" Target="fonts/HelveticaNeueLight-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HelveticaNeueLight-boldItalic.fntdata"/><Relationship Id="rId24" Type="http://schemas.openxmlformats.org/officeDocument/2006/relationships/font" Target="fonts/RobotoThin-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Thin-italic.fntdata"/><Relationship Id="rId25" Type="http://schemas.openxmlformats.org/officeDocument/2006/relationships/font" Target="fonts/RobotoThin-bold.fntdata"/><Relationship Id="rId28" Type="http://schemas.openxmlformats.org/officeDocument/2006/relationships/font" Target="fonts/Roboto-regular.fntdata"/><Relationship Id="rId27" Type="http://schemas.openxmlformats.org/officeDocument/2006/relationships/font" Target="fonts/RobotoThin-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33" Type="http://schemas.openxmlformats.org/officeDocument/2006/relationships/font" Target="fonts/GoogleSans-bold.fntdata"/><Relationship Id="rId10" Type="http://schemas.openxmlformats.org/officeDocument/2006/relationships/slide" Target="slides/slide5.xml"/><Relationship Id="rId32" Type="http://schemas.openxmlformats.org/officeDocument/2006/relationships/font" Target="fonts/GoogleSans-regular.fntdata"/><Relationship Id="rId13" Type="http://schemas.openxmlformats.org/officeDocument/2006/relationships/slide" Target="slides/slide8.xml"/><Relationship Id="rId35" Type="http://schemas.openxmlformats.org/officeDocument/2006/relationships/font" Target="fonts/GoogleSans-boldItalic.fntdata"/><Relationship Id="rId12" Type="http://schemas.openxmlformats.org/officeDocument/2006/relationships/slide" Target="slides/slide7.xml"/><Relationship Id="rId34" Type="http://schemas.openxmlformats.org/officeDocument/2006/relationships/font" Target="fonts/GoogleSans-italic.fntdata"/><Relationship Id="rId15" Type="http://schemas.openxmlformats.org/officeDocument/2006/relationships/slide" Target="slides/slide10.xml"/><Relationship Id="rId37" Type="http://schemas.openxmlformats.org/officeDocument/2006/relationships/font" Target="fonts/GoogleSansMedium-bold.fntdata"/><Relationship Id="rId14" Type="http://schemas.openxmlformats.org/officeDocument/2006/relationships/slide" Target="slides/slide9.xml"/><Relationship Id="rId36" Type="http://schemas.openxmlformats.org/officeDocument/2006/relationships/font" Target="fonts/GoogleSansMedium-regular.fntdata"/><Relationship Id="rId17" Type="http://schemas.openxmlformats.org/officeDocument/2006/relationships/slide" Target="slides/slide12.xml"/><Relationship Id="rId39" Type="http://schemas.openxmlformats.org/officeDocument/2006/relationships/font" Target="fonts/GoogleSansMedium-boldItalic.fntdata"/><Relationship Id="rId16" Type="http://schemas.openxmlformats.org/officeDocument/2006/relationships/slide" Target="slides/slide11.xml"/><Relationship Id="rId38" Type="http://schemas.openxmlformats.org/officeDocument/2006/relationships/font" Target="fonts/GoogleSansMedium-italic.fntdata"/><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0-11-17T23:09:10.856">
    <p:pos x="4662" y="3293"/>
    <p:text>@markmazumder@g.harvard.edu do you have the raw data ... can you put that into a spreadsheet and link here so that @dhilanramaprasad@college.harvard.edu can redraw? 
I wanna be able to animate the data as I explain the data that's inside it.
_Reassigned to Mark Mazumder_</p:text>
  </p:cm>
  <p:cm authorId="1" idx="1" dt="2020-11-16T16:25:03.237">
    <p:pos x="4662" y="3293"/>
    <p:text>Sure, here's the data: https://docs.google.com/spreadsheets/d/1fkcWqaUhS1-OcR_T98KgpcKpfA8Z3qIt8pohNguF9yU/edit?usp=sharing  let me know if this works for you @dhilanramaprasad@college.harvard.edu</p:text>
  </p:cm>
  <p:cm authorId="2" idx="1" dt="2020-11-16T17:13:02.518">
    <p:pos x="4662" y="3293"/>
    <p:text>@vj@eecs.harvard.edu what do you want to animate --- talking wiht dhilan now?
_Reassigned to Vijay Janapa Reddi_</p:text>
  </p:cm>
  <p:cm authorId="2" idx="2" dt="2020-11-17T23:08:21.570">
    <p:pos x="4662" y="3293"/>
    <p:text>digits, common words, vs other words, etc. (just break into a couple of categories that VJ can click through) first we want the green ones in categories and then the blue ones</p:text>
  </p:cm>
  <p:cm authorId="2" idx="3" dt="2020-11-17T23:09:10.856">
    <p:pos x="4662" y="3293"/>
    <p:text>as a google chart so VJ can then play with it too if he wants to change things</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3" idx="1" dt="2020-11-21T08:10:38.961">
    <p:pos x="1822" y="361"/>
    <p:text>Not sure if that's what you wanted emphasized??
See comment stream on prior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fkcWqaUhS1-OcR_T98KgpcKpfA8Z3qIt8pohNguF9yU/edit?usp=sharing"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fkcWqaUhS1-OcR_T98KgpcKpfA8Z3qIt8pohNguF9yU/edit?usp=shar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henounproject.com/term/challenge/2484190/"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4ca29c69e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4ca29c69e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4ca29c69e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4ca29c69e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C4043"/>
                </a:solidFill>
              </a:rPr>
              <a:t>→ overcame the alignment issue with other databases at the time (algined at word level vs. sentence level)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rgbClr val="3C4043"/>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a9eaa08d51_1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a9eaa08d51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C4043"/>
                </a:solidFill>
              </a:rPr>
              <a:t>→ collected with sufficiently large scale to be effective however still limited by the number / diversity of volunteers but/and a good first pass at an open source dataset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a9eaa08d51_1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a9eaa08d51_1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C4043"/>
                </a:solidFill>
              </a:rPr>
              <a:t>→ collected with sufficiently large scale to be effective however still limited by the number / diversity of volunteers but/and a good first pass at an open source dataset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rgbClr val="3C404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9eaa08d51_1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a9eaa08d51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C4043"/>
                </a:solidFill>
              </a:rPr>
              <a:t>→ collected with sufficiently large scale to be effective however still limited by the number / diversity of volunteers but/and a good first pass at an open source dataset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a9eaa08d51_1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a9eaa08d51_1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 to overcome this lack of large numbers of volunteers and to provide an effective initial benchmark the dataset is limited to only 25 keywords in english but/and this is enough to start to test algorithms and applications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rgbClr val="3C4043"/>
                </a:solidFill>
              </a:rPr>
              <a:t>→  it also includes </a:t>
            </a:r>
            <a:r>
              <a:rPr lang="en">
                <a:solidFill>
                  <a:schemeClr val="dk1"/>
                </a:solidFill>
              </a:rPr>
              <a:t>10 other words that are similar to the keywords and cover other english sounds which is crucial otherwise the model might learn to recognize some talking at all vs. the particular words we care about</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9eaa08d3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a9eaa08d3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Sure, here's the data: </a:t>
            </a:r>
            <a:r>
              <a:rPr lang="en"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https://docs.google.com/spreadsheets/d/1fkcWqaUhS1-OcR_T98KgpcKpfA8Z3qIt8pohNguF9yU/edit?usp=sharing</a:t>
            </a:r>
            <a:r>
              <a:rPr lang="en" sz="1050">
                <a:solidFill>
                  <a:srgbClr val="3C4043"/>
                </a:solidFill>
                <a:highlight>
                  <a:srgbClr val="FFFFFF"/>
                </a:highlight>
                <a:latin typeface="Roboto"/>
                <a:ea typeface="Roboto"/>
                <a:cs typeface="Roboto"/>
                <a:sym typeface="Roboto"/>
              </a:rPr>
              <a:t> let me know if this works for you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ac782aaa4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ac782aaa4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3C4043"/>
                </a:solidFill>
                <a:highlight>
                  <a:srgbClr val="FFFFFF"/>
                </a:highlight>
                <a:latin typeface="Roboto"/>
                <a:ea typeface="Roboto"/>
                <a:cs typeface="Roboto"/>
                <a:sym typeface="Roboto"/>
              </a:rPr>
              <a:t>Sure, here's the data: </a:t>
            </a:r>
            <a:r>
              <a:rPr lang="en" sz="1050">
                <a:solidFill>
                  <a:srgbClr val="1A73E8"/>
                </a:solidFill>
                <a:highlight>
                  <a:srgbClr val="FFFFFF"/>
                </a:highlight>
                <a:uFill>
                  <a:noFill/>
                </a:uFill>
                <a:latin typeface="Roboto"/>
                <a:ea typeface="Roboto"/>
                <a:cs typeface="Roboto"/>
                <a:sym typeface="Roboto"/>
                <a:hlinkClick r:id="rId2">
                  <a:extLst>
                    <a:ext uri="{A12FA001-AC4F-418D-AE19-62706E023703}">
                      <ahyp:hlinkClr val="tx"/>
                    </a:ext>
                  </a:extLst>
                </a:hlinkClick>
              </a:rPr>
              <a:t>https://docs.google.com/spreadsheets/d/1fkcWqaUhS1-OcR_T98KgpcKpfA8Z3qIt8pohNguF9yU/edit?usp=sharing</a:t>
            </a:r>
            <a:r>
              <a:rPr lang="en" sz="1050">
                <a:solidFill>
                  <a:srgbClr val="3C4043"/>
                </a:solidFill>
                <a:highlight>
                  <a:srgbClr val="FFFFFF"/>
                </a:highlight>
                <a:latin typeface="Roboto"/>
                <a:ea typeface="Roboto"/>
                <a:cs typeface="Roboto"/>
                <a:sym typeface="Roboto"/>
              </a:rPr>
              <a:t> let me know if this works for you</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a9eaa08d51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a9eaa08d51_1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a6f599e0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a6f599e02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a:t>
            </a:r>
            <a:r>
              <a:rPr lang="en">
                <a:solidFill>
                  <a:schemeClr val="dk1"/>
                </a:solidFill>
              </a:rPr>
              <a:t>ote that we will dive deeper into dataset collection and the challenges of collecting good UNBIASED datasets in the next section (and give you a chance to contribute back to the open source community!) and you’ll get a chance to collect your own custom dataset in course 3 -- but for now we will continue working through the ML flow for keyword spotting</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a9eaa08d5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a9eaa08d5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rgbClr val="3C4043"/>
                </a:solidFill>
              </a:rPr>
              <a:t>The Wake Words ML Pipeline = Hands on example drive case study of how to map a TinyML application to the pipeline in light of the previous CONSTRAINTS (pre-processing, model, data, testing etc.)</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Bridge: </a:t>
            </a:r>
            <a:r>
              <a:rPr lang="en" u="sng">
                <a:solidFill>
                  <a:schemeClr val="hlink"/>
                </a:solidFill>
                <a:hlinkClick r:id="rId2"/>
              </a:rPr>
              <a:t>https://thenounproject.com/term/challenge/2484190/</a:t>
            </a:r>
            <a:endParaRPr/>
          </a:p>
          <a:p>
            <a:pPr indent="0" lvl="0" marL="0" rtl="0" algn="l">
              <a:spcBef>
                <a:spcPts val="0"/>
              </a:spcBef>
              <a:spcAft>
                <a:spcPts val="0"/>
              </a:spcAft>
              <a:buNone/>
            </a:pPr>
            <a:r>
              <a:rPr lang="en"/>
              <a:t>Diagram: by Dhilan (prof-owned)</a:t>
            </a:r>
            <a:endParaRPr/>
          </a:p>
          <a:p>
            <a:pPr indent="0" lvl="0" marL="0" rtl="0" algn="l">
              <a:spcBef>
                <a:spcPts val="0"/>
              </a:spcBef>
              <a:spcAft>
                <a:spcPts val="0"/>
              </a:spcAft>
              <a:buNone/>
            </a:pPr>
            <a:r>
              <a:rPr lang="en"/>
              <a:t>Colab Logo: by Brian (prof-owned)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a89a37c2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a89a37c2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 sz="1800">
                <a:solidFill>
                  <a:srgbClr val="5F6368"/>
                </a:solidFill>
                <a:latin typeface="Google Sans"/>
                <a:ea typeface="Google Sans"/>
                <a:cs typeface="Google Sans"/>
                <a:sym typeface="Google Sans"/>
              </a:rPr>
              <a:t>IT CAN GENERALIZE -- it never heard you and it works!</a:t>
            </a:r>
            <a:endParaRPr b="1" sz="1800">
              <a:solidFill>
                <a:srgbClr val="5F6368"/>
              </a:solidFill>
              <a:latin typeface="Google Sans"/>
              <a:ea typeface="Google Sans"/>
              <a:cs typeface="Google Sans"/>
              <a:sym typeface="Google Sans"/>
            </a:endParaRPr>
          </a:p>
          <a:p>
            <a:pPr indent="0" lvl="0" marL="0" rtl="0" algn="l">
              <a:lnSpc>
                <a:spcPct val="130000"/>
              </a:lnSpc>
              <a:spcBef>
                <a:spcPts val="0"/>
              </a:spcBef>
              <a:spcAft>
                <a:spcPts val="0"/>
              </a:spcAft>
              <a:buNone/>
            </a:pPr>
            <a:r>
              <a:rPr b="1" lang="en" sz="1800">
                <a:solidFill>
                  <a:srgbClr val="5F6368"/>
                </a:solidFill>
                <a:latin typeface="Google Sans"/>
                <a:ea typeface="Google Sans"/>
                <a:cs typeface="Google Sans"/>
                <a:sym typeface="Google Sans"/>
              </a:rPr>
              <a:t>How do we do that? Next slides</a:t>
            </a:r>
            <a:endParaRPr b="1" sz="1400">
              <a:solidFill>
                <a:schemeClr val="dk1"/>
              </a:solidFill>
            </a:endParaRPr>
          </a:p>
          <a:p>
            <a:pPr indent="0" lvl="0" marL="0" rtl="0" algn="l">
              <a:spcBef>
                <a:spcPts val="0"/>
              </a:spcBef>
              <a:spcAft>
                <a:spcPts val="0"/>
              </a:spcAft>
              <a:buNone/>
            </a:pPr>
            <a:r>
              <a:t/>
            </a:r>
            <a:endParaRPr sz="1400">
              <a:solidFill>
                <a:schemeClr val="dk1"/>
              </a:solidFill>
            </a:endParaRPr>
          </a:p>
          <a:p>
            <a:pPr indent="0" lvl="0" marL="0" rtl="0" algn="l">
              <a:spcBef>
                <a:spcPts val="0"/>
              </a:spcBef>
              <a:spcAft>
                <a:spcPts val="0"/>
              </a:spcAft>
              <a:buNone/>
            </a:pPr>
            <a:r>
              <a:rPr lang="en" sz="1400">
                <a:solidFill>
                  <a:schemeClr val="dk1"/>
                </a:solidFill>
              </a:rPr>
              <a:t>Notes:</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What factors matter for something like “</a:t>
            </a:r>
            <a:r>
              <a:rPr lang="en" sz="1400">
                <a:solidFill>
                  <a:schemeClr val="dk1"/>
                </a:solidFill>
              </a:rPr>
              <a:t>hey</a:t>
            </a:r>
            <a:r>
              <a:rPr lang="en" sz="1400">
                <a:solidFill>
                  <a:schemeClr val="dk1"/>
                </a:solidFill>
              </a:rPr>
              <a:t> siri”</a:t>
            </a:r>
            <a:endParaRPr sz="1400">
              <a:solidFill>
                <a:schemeClr val="dk1"/>
              </a:solidFill>
            </a:endParaRPr>
          </a:p>
          <a:p>
            <a:pPr indent="0" lvl="0" marL="0" rtl="0" algn="l">
              <a:spcBef>
                <a:spcPts val="0"/>
              </a:spcBef>
              <a:spcAft>
                <a:spcPts val="0"/>
              </a:spcAft>
              <a:buClr>
                <a:schemeClr val="dk1"/>
              </a:buClr>
              <a:buSzPts val="1100"/>
              <a:buFont typeface="Arial"/>
              <a:buNone/>
            </a:pPr>
            <a:r>
              <a:rPr lang="en" sz="1400">
                <a:solidFill>
                  <a:schemeClr val="dk1"/>
                </a:solidFill>
              </a:rPr>
              <a:t>A voice assistant has never heard </a:t>
            </a:r>
            <a:r>
              <a:rPr i="1" lang="en" sz="1400">
                <a:solidFill>
                  <a:schemeClr val="dk1"/>
                </a:solidFill>
              </a:rPr>
              <a:t>you</a:t>
            </a:r>
            <a:r>
              <a:rPr lang="en" sz="1400">
                <a:solidFill>
                  <a:schemeClr val="dk1"/>
                </a:solidFill>
              </a:rPr>
              <a:t> before when you buy it from the store: how is that possible? You are a new example, and your environment is a new environment (it has never been tested before in your home or car etc…) and it just works: there must be something universal about speech (and data in general). next few modules: how to tackle this for any tinyml problem you are solving</a:t>
            </a:r>
            <a:endParaRPr sz="14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a9eaa08d5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a9eaa08d5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a9eaa08d51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a9eaa08d51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9eaa08d51_1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9eaa08d51_1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9eaa08d51_1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9eaa08d51_1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a9eaa08d51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a9eaa08d51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a6f599e025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a6f599e02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using the </a:t>
            </a:r>
            <a:r>
              <a:rPr lang="en"/>
              <a:t>OPEN SOURCE speech commands dataset designed by Pete @ Google. This dataset was designed to overcome limitations with existing </a:t>
            </a:r>
            <a:r>
              <a:rPr lang="en"/>
              <a:t>publicly</a:t>
            </a:r>
            <a:r>
              <a:rPr lang="en"/>
              <a:t> </a:t>
            </a:r>
            <a:r>
              <a:rPr lang="en"/>
              <a:t>available</a:t>
            </a:r>
            <a:r>
              <a:rPr lang="en"/>
              <a:t> datasets (google, apple, etc. have their production wake words datasets as proprietary)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Crimson">
  <p:cSld name="CUSTOM">
    <p:bg>
      <p:bgPr>
        <a:solidFill>
          <a:srgbClr val="A51C30"/>
        </a:solidFill>
      </p:bgPr>
    </p:bg>
    <p:spTree>
      <p:nvGrpSpPr>
        <p:cNvPr id="8" name="Shape 8"/>
        <p:cNvGrpSpPr/>
        <p:nvPr/>
      </p:nvGrpSpPr>
      <p:grpSpPr>
        <a:xfrm>
          <a:off x="0" y="0"/>
          <a:ext cx="0" cy="0"/>
          <a:chOff x="0" y="0"/>
          <a:chExt cx="0" cy="0"/>
        </a:xfrm>
      </p:grpSpPr>
      <p:sp>
        <p:nvSpPr>
          <p:cNvPr id="9" name="Google Shape;9;p2"/>
          <p:cNvSpPr/>
          <p:nvPr/>
        </p:nvSpPr>
        <p:spPr>
          <a:xfrm>
            <a:off x="50" y="4524000"/>
            <a:ext cx="9144000" cy="61950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0" name="Google Shape;10;p2"/>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1" name="Google Shape;11;p2"/>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Orange">
  <p:cSld name="TITLE_2_3_1_1">
    <p:spTree>
      <p:nvGrpSpPr>
        <p:cNvPr id="48" name="Shape 48"/>
        <p:cNvGrpSpPr/>
        <p:nvPr/>
      </p:nvGrpSpPr>
      <p:grpSpPr>
        <a:xfrm>
          <a:off x="0" y="0"/>
          <a:ext cx="0" cy="0"/>
          <a:chOff x="0" y="0"/>
          <a:chExt cx="0" cy="0"/>
        </a:xfrm>
      </p:grpSpPr>
      <p:sp>
        <p:nvSpPr>
          <p:cNvPr id="49" name="Google Shape;49;p11"/>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50" name="Google Shape;50;p11"/>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51" name="Google Shape;51;p11"/>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52" name="Google Shape;52;p11"/>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53" name="Google Shape;53;p11"/>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54" name="Shape 54"/>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p:cSld name="Blank_4">
    <p:spTree>
      <p:nvGrpSpPr>
        <p:cNvPr id="55" name="Shape 55"/>
        <p:cNvGrpSpPr/>
        <p:nvPr/>
      </p:nvGrpSpPr>
      <p:grpSpPr>
        <a:xfrm>
          <a:off x="0" y="0"/>
          <a:ext cx="0" cy="0"/>
          <a:chOff x="0" y="0"/>
          <a:chExt cx="0" cy="0"/>
        </a:xfrm>
      </p:grpSpPr>
      <p:sp>
        <p:nvSpPr>
          <p:cNvPr id="56" name="Google Shape;56;p13"/>
          <p:cNvSpPr txBox="1"/>
          <p:nvPr/>
        </p:nvSpPr>
        <p:spPr>
          <a:xfrm>
            <a:off x="6627000" y="3606900"/>
            <a:ext cx="2517000" cy="1536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700">
                <a:solidFill>
                  <a:srgbClr val="FFFFFF"/>
                </a:solidFill>
                <a:latin typeface="Google Sans"/>
                <a:ea typeface="Google Sans"/>
                <a:cs typeface="Google Sans"/>
                <a:sym typeface="Google Sans"/>
              </a:rPr>
              <a:t>Leave space for headshot</a:t>
            </a:r>
            <a:endParaRPr b="1" sz="1700">
              <a:solidFill>
                <a:srgbClr val="FFFFFF"/>
              </a:solidFill>
              <a:latin typeface="Google Sans"/>
              <a:ea typeface="Google Sans"/>
              <a:cs typeface="Google Sans"/>
              <a:sym typeface="Google Sans"/>
            </a:endParaRPr>
          </a:p>
        </p:txBody>
      </p:sp>
      <p:sp>
        <p:nvSpPr>
          <p:cNvPr id="57" name="Google Shape;57;p13"/>
          <p:cNvSpPr/>
          <p:nvPr/>
        </p:nvSpPr>
        <p:spPr>
          <a:xfrm>
            <a:off x="-18050" y="0"/>
            <a:ext cx="9162000" cy="5143500"/>
          </a:xfrm>
          <a:prstGeom prst="rect">
            <a:avLst/>
          </a:prstGeom>
          <a:solidFill>
            <a:srgbClr val="F1F3F4"/>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lang="en" sz="3000"/>
              <a:t>Fullscreen</a:t>
            </a:r>
            <a:endParaRPr b="1" sz="3000"/>
          </a:p>
          <a:p>
            <a:pPr indent="0" lvl="0" marL="0" marR="0" rtl="0" algn="ctr">
              <a:lnSpc>
                <a:spcPct val="100000"/>
              </a:lnSpc>
              <a:spcBef>
                <a:spcPts val="0"/>
              </a:spcBef>
              <a:spcAft>
                <a:spcPts val="0"/>
              </a:spcAft>
              <a:buClr>
                <a:srgbClr val="000000"/>
              </a:buClr>
              <a:buSzPts val="1400"/>
              <a:buFont typeface="Arial"/>
              <a:buNone/>
            </a:pPr>
            <a:r>
              <a:rPr b="1" lang="en" sz="3000"/>
              <a:t>Show Presenter</a:t>
            </a:r>
            <a:endParaRPr b="1" i="0" sz="3000" u="none" cap="none" strike="noStrike">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p:cSld name="TITLE_2_2_1">
    <p:bg>
      <p:bgPr>
        <a:solidFill>
          <a:srgbClr val="F1F3F4"/>
        </a:solidFill>
      </p:bgPr>
    </p:bg>
    <p:spTree>
      <p:nvGrpSpPr>
        <p:cNvPr id="58" name="Shape 58"/>
        <p:cNvGrpSpPr/>
        <p:nvPr/>
      </p:nvGrpSpPr>
      <p:grpSpPr>
        <a:xfrm>
          <a:off x="0" y="0"/>
          <a:ext cx="0" cy="0"/>
          <a:chOff x="0" y="0"/>
          <a:chExt cx="0" cy="0"/>
        </a:xfrm>
      </p:grpSpPr>
      <p:sp>
        <p:nvSpPr>
          <p:cNvPr id="59" name="Google Shape;59;p14"/>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4"/>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61" name="Google Shape;61;p14"/>
          <p:cNvSpPr txBox="1"/>
          <p:nvPr>
            <p:ph type="title"/>
          </p:nvPr>
        </p:nvSpPr>
        <p:spPr>
          <a:xfrm>
            <a:off x="3445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62" name="Google Shape;62;p14"/>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63" name="Google Shape;63;p14"/>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1pPr>
            <a:lvl2pPr indent="-228600" lvl="1" marL="914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2pPr>
            <a:lvl3pPr indent="-228600" lvl="2" marL="1371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3pPr>
            <a:lvl4pPr indent="-228600" lvl="3" marL="1828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4pPr>
            <a:lvl5pPr indent="-228600" lvl="4" marL="22860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5pPr>
            <a:lvl6pPr indent="-228600" lvl="5" marL="2743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6pPr>
            <a:lvl7pPr indent="-228600" lvl="6" marL="3200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7pPr>
            <a:lvl8pPr indent="-228600" lvl="7" marL="3657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8pPr>
            <a:lvl9pPr indent="-228600" lvl="8" marL="4114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Crimson Flip">
  <p:cSld name="TITLE_2_2_1_2">
    <p:bg>
      <p:bgPr>
        <a:solidFill>
          <a:srgbClr val="F1F3F4"/>
        </a:solidFill>
      </p:bgPr>
    </p:bg>
    <p:spTree>
      <p:nvGrpSpPr>
        <p:cNvPr id="64" name="Shape 64"/>
        <p:cNvGrpSpPr/>
        <p:nvPr/>
      </p:nvGrpSpPr>
      <p:grpSpPr>
        <a:xfrm>
          <a:off x="0" y="0"/>
          <a:ext cx="0" cy="0"/>
          <a:chOff x="0" y="0"/>
          <a:chExt cx="0" cy="0"/>
        </a:xfrm>
      </p:grpSpPr>
      <p:sp>
        <p:nvSpPr>
          <p:cNvPr id="65" name="Google Shape;65;p15"/>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5"/>
          <p:cNvSpPr txBox="1"/>
          <p:nvPr>
            <p:ph idx="1" type="body"/>
          </p:nvPr>
        </p:nvSpPr>
        <p:spPr>
          <a:xfrm>
            <a:off x="49927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67" name="Google Shape;67;p15"/>
          <p:cNvSpPr txBox="1"/>
          <p:nvPr>
            <p:ph type="title"/>
          </p:nvPr>
        </p:nvSpPr>
        <p:spPr>
          <a:xfrm>
            <a:off x="4992700" y="603900"/>
            <a:ext cx="3864600" cy="9693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68" name="Google Shape;68;p15"/>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Orange">
  <p:cSld name="TITLE_2_2_1_1">
    <p:bg>
      <p:bgPr>
        <a:solidFill>
          <a:srgbClr val="F1F3F4"/>
        </a:solidFill>
      </p:bgPr>
    </p:bg>
    <p:spTree>
      <p:nvGrpSpPr>
        <p:cNvPr id="69" name="Shape 69"/>
        <p:cNvGrpSpPr/>
        <p:nvPr/>
      </p:nvGrpSpPr>
      <p:grpSpPr>
        <a:xfrm>
          <a:off x="0" y="0"/>
          <a:ext cx="0" cy="0"/>
          <a:chOff x="0" y="0"/>
          <a:chExt cx="0" cy="0"/>
        </a:xfrm>
      </p:grpSpPr>
      <p:sp>
        <p:nvSpPr>
          <p:cNvPr id="70" name="Google Shape;70;p16"/>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6"/>
          <p:cNvSpPr txBox="1"/>
          <p:nvPr>
            <p:ph idx="1" type="body"/>
          </p:nvPr>
        </p:nvSpPr>
        <p:spPr>
          <a:xfrm>
            <a:off x="3445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72" name="Google Shape;72;p16"/>
          <p:cNvSpPr txBox="1"/>
          <p:nvPr>
            <p:ph type="title"/>
          </p:nvPr>
        </p:nvSpPr>
        <p:spPr>
          <a:xfrm>
            <a:off x="344500" y="603900"/>
            <a:ext cx="3864600" cy="96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73" name="Google Shape;73;p16"/>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74" name="Google Shape;74;p16"/>
          <p:cNvSpPr txBox="1"/>
          <p:nvPr>
            <p:ph idx="2" type="body"/>
          </p:nvPr>
        </p:nvSpPr>
        <p:spPr>
          <a:xfrm>
            <a:off x="344501" y="4743625"/>
            <a:ext cx="4345800" cy="37560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1pPr>
            <a:lvl2pPr indent="-228600" lvl="1" marL="914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2pPr>
            <a:lvl3pPr indent="-228600" lvl="2" marL="1371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3pPr>
            <a:lvl4pPr indent="-228600" lvl="3" marL="1828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4pPr>
            <a:lvl5pPr indent="-228600" lvl="4" marL="22860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5pPr>
            <a:lvl6pPr indent="-228600" lvl="5" marL="27432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6pPr>
            <a:lvl7pPr indent="-228600" lvl="6" marL="32004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7pPr>
            <a:lvl8pPr indent="-228600" lvl="7" marL="36576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8pPr>
            <a:lvl9pPr indent="-228600" lvl="8" marL="4114800" marR="0" rtl="0" algn="l">
              <a:lnSpc>
                <a:spcPct val="100000"/>
              </a:lnSpc>
              <a:spcBef>
                <a:spcPts val="0"/>
              </a:spcBef>
              <a:spcAft>
                <a:spcPts val="0"/>
              </a:spcAft>
              <a:buClr>
                <a:srgbClr val="000000"/>
              </a:buClr>
              <a:buSzPts val="1100"/>
              <a:buFont typeface="Google Sans"/>
              <a:buNone/>
              <a:defRPr i="0" sz="600" u="none" cap="none" strike="noStrike">
                <a:solidFill>
                  <a:srgbClr val="000000"/>
                </a:solidFill>
                <a:latin typeface="Google Sans"/>
                <a:ea typeface="Google Sans"/>
                <a:cs typeface="Google Sans"/>
                <a:sym typeface="Google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Orange Flip">
  <p:cSld name="TITLE_2_2_1_1_1">
    <p:bg>
      <p:bgPr>
        <a:solidFill>
          <a:srgbClr val="F1F3F4"/>
        </a:solidFill>
      </p:bgPr>
    </p:bg>
    <p:spTree>
      <p:nvGrpSpPr>
        <p:cNvPr id="75" name="Shape 75"/>
        <p:cNvGrpSpPr/>
        <p:nvPr/>
      </p:nvGrpSpPr>
      <p:grpSpPr>
        <a:xfrm>
          <a:off x="0" y="0"/>
          <a:ext cx="0" cy="0"/>
          <a:chOff x="0" y="0"/>
          <a:chExt cx="0" cy="0"/>
        </a:xfrm>
      </p:grpSpPr>
      <p:sp>
        <p:nvSpPr>
          <p:cNvPr id="76" name="Google Shape;76;p17"/>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7"/>
          <p:cNvSpPr txBox="1"/>
          <p:nvPr>
            <p:ph idx="1" type="body"/>
          </p:nvPr>
        </p:nvSpPr>
        <p:spPr>
          <a:xfrm>
            <a:off x="4992701" y="1718700"/>
            <a:ext cx="2976600" cy="20463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78" name="Google Shape;78;p17"/>
          <p:cNvSpPr txBox="1"/>
          <p:nvPr>
            <p:ph type="title"/>
          </p:nvPr>
        </p:nvSpPr>
        <p:spPr>
          <a:xfrm>
            <a:off x="4992700" y="603900"/>
            <a:ext cx="3864600" cy="9627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000"/>
              <a:buFont typeface="Helvetica Neue Light"/>
              <a:buNone/>
              <a:defRPr b="0" i="0" sz="3000" u="none" cap="none" strike="noStrike">
                <a:solidFill>
                  <a:srgbClr val="000000"/>
                </a:solidFill>
                <a:latin typeface="Helvetica Neue Light"/>
                <a:ea typeface="Helvetica Neue Light"/>
                <a:cs typeface="Helvetica Neue Light"/>
                <a:sym typeface="Helvetica Neue Light"/>
              </a:defRPr>
            </a:lvl9pPr>
          </a:lstStyle>
          <a:p/>
        </p:txBody>
      </p:sp>
      <p:sp>
        <p:nvSpPr>
          <p:cNvPr id="79" name="Google Shape;79;p17"/>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lf Color Grey - Blank">
  <p:cSld name="Blank_3">
    <p:bg>
      <p:bgPr>
        <a:solidFill>
          <a:srgbClr val="F1F3F4"/>
        </a:solidFill>
      </p:bgPr>
    </p:bg>
    <p:spTree>
      <p:nvGrpSpPr>
        <p:cNvPr id="80" name="Shape 80"/>
        <p:cNvGrpSpPr/>
        <p:nvPr/>
      </p:nvGrpSpPr>
      <p:grpSpPr>
        <a:xfrm>
          <a:off x="0" y="0"/>
          <a:ext cx="0" cy="0"/>
          <a:chOff x="0" y="0"/>
          <a:chExt cx="0" cy="0"/>
        </a:xfrm>
      </p:grpSpPr>
      <p:sp>
        <p:nvSpPr>
          <p:cNvPr id="81" name="Google Shape;81;p18"/>
          <p:cNvSpPr/>
          <p:nvPr/>
        </p:nvSpPr>
        <p:spPr>
          <a:xfrm>
            <a:off x="-18050" y="0"/>
            <a:ext cx="45897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Crimson">
  <p:cSld name="CUSTOM_2_1_1">
    <p:bg>
      <p:bgPr>
        <a:solidFill>
          <a:srgbClr val="FFFFFF"/>
        </a:solidFill>
      </p:bgPr>
    </p:bg>
    <p:spTree>
      <p:nvGrpSpPr>
        <p:cNvPr id="82" name="Shape 82"/>
        <p:cNvGrpSpPr/>
        <p:nvPr/>
      </p:nvGrpSpPr>
      <p:grpSpPr>
        <a:xfrm>
          <a:off x="0" y="0"/>
          <a:ext cx="0" cy="0"/>
          <a:chOff x="0" y="0"/>
          <a:chExt cx="0" cy="0"/>
        </a:xfrm>
      </p:grpSpPr>
      <p:sp>
        <p:nvSpPr>
          <p:cNvPr id="83" name="Google Shape;83;p19"/>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p:nvPr/>
        </p:nvSpPr>
        <p:spPr>
          <a:xfrm>
            <a:off x="522575" y="3458700"/>
            <a:ext cx="465900" cy="94500"/>
          </a:xfrm>
          <a:prstGeom prst="roundRect">
            <a:avLst>
              <a:gd fmla="val 50000" name="adj"/>
            </a:avLst>
          </a:prstGeom>
          <a:solidFill>
            <a:srgbClr val="A51C3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9"/>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
        <p:nvSpPr>
          <p:cNvPr id="86" name="Google Shape;86;p19"/>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Orange">
  <p:cSld name="CUSTOM_2_1_1_1">
    <p:bg>
      <p:bgPr>
        <a:solidFill>
          <a:srgbClr val="FFFFFF"/>
        </a:solidFill>
      </p:bgPr>
    </p:bg>
    <p:spTree>
      <p:nvGrpSpPr>
        <p:cNvPr id="87" name="Shape 87"/>
        <p:cNvGrpSpPr/>
        <p:nvPr/>
      </p:nvGrpSpPr>
      <p:grpSpPr>
        <a:xfrm>
          <a:off x="0" y="0"/>
          <a:ext cx="0" cy="0"/>
          <a:chOff x="0" y="0"/>
          <a:chExt cx="0" cy="0"/>
        </a:xfrm>
      </p:grpSpPr>
      <p:sp>
        <p:nvSpPr>
          <p:cNvPr id="88" name="Google Shape;88;p20"/>
          <p:cNvSpPr txBox="1"/>
          <p:nvPr>
            <p:ph idx="1" type="subTitle"/>
          </p:nvPr>
        </p:nvSpPr>
        <p:spPr>
          <a:xfrm>
            <a:off x="422950" y="2984175"/>
            <a:ext cx="7801200" cy="3642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2400">
                <a:solidFill>
                  <a:srgbClr val="3C4043"/>
                </a:solidFill>
                <a:latin typeface="Google Sans"/>
                <a:ea typeface="Google Sans"/>
                <a:cs typeface="Google Sans"/>
                <a:sym typeface="Google Sans"/>
              </a:defRPr>
            </a:lvl1pPr>
            <a:lvl2pPr lvl="1" rtl="0">
              <a:spcBef>
                <a:spcPts val="2200"/>
              </a:spcBef>
              <a:spcAft>
                <a:spcPts val="0"/>
              </a:spcAft>
              <a:buNone/>
              <a:defRPr/>
            </a:lvl2pPr>
            <a:lvl3pPr lvl="2" rtl="0">
              <a:spcBef>
                <a:spcPts val="2200"/>
              </a:spcBef>
              <a:spcAft>
                <a:spcPts val="0"/>
              </a:spcAft>
              <a:buNone/>
              <a:defRPr/>
            </a:lvl3pPr>
            <a:lvl4pPr lvl="3" rtl="0">
              <a:spcBef>
                <a:spcPts val="2200"/>
              </a:spcBef>
              <a:spcAft>
                <a:spcPts val="0"/>
              </a:spcAft>
              <a:buNone/>
              <a:defRPr/>
            </a:lvl4pPr>
            <a:lvl5pPr lvl="4" rtl="0">
              <a:spcBef>
                <a:spcPts val="2200"/>
              </a:spcBef>
              <a:spcAft>
                <a:spcPts val="0"/>
              </a:spcAft>
              <a:buNone/>
              <a:defRPr/>
            </a:lvl5pPr>
            <a:lvl6pPr lvl="5" rtl="0">
              <a:spcBef>
                <a:spcPts val="2200"/>
              </a:spcBef>
              <a:spcAft>
                <a:spcPts val="0"/>
              </a:spcAft>
              <a:buNone/>
              <a:defRPr/>
            </a:lvl6pPr>
            <a:lvl7pPr lvl="6" rtl="0">
              <a:spcBef>
                <a:spcPts val="2200"/>
              </a:spcBef>
              <a:spcAft>
                <a:spcPts val="0"/>
              </a:spcAft>
              <a:buNone/>
              <a:defRPr/>
            </a:lvl7pPr>
            <a:lvl8pPr lvl="7" rtl="0">
              <a:spcBef>
                <a:spcPts val="2200"/>
              </a:spcBef>
              <a:spcAft>
                <a:spcPts val="0"/>
              </a:spcAft>
              <a:buNone/>
              <a:defRPr/>
            </a:lvl8pPr>
            <a:lvl9pPr lvl="8" rtl="0">
              <a:spcBef>
                <a:spcPts val="2200"/>
              </a:spcBef>
              <a:spcAft>
                <a:spcPts val="0"/>
              </a:spcAft>
              <a:buNone/>
              <a:defRPr/>
            </a:lvl9pPr>
          </a:lstStyle>
          <a:p/>
        </p:txBody>
      </p:sp>
      <p:sp>
        <p:nvSpPr>
          <p:cNvPr id="89" name="Google Shape;89;p20"/>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lvl1pPr lvl="0" rtl="0">
              <a:lnSpc>
                <a:spcPct val="90000"/>
              </a:lnSpc>
              <a:spcBef>
                <a:spcPts val="0"/>
              </a:spcBef>
              <a:spcAft>
                <a:spcPts val="0"/>
              </a:spcAft>
              <a:buNone/>
              <a:defRPr sz="5500">
                <a:solidFill>
                  <a:srgbClr val="3C4043"/>
                </a:solidFill>
                <a:latin typeface="Google Sans Medium"/>
                <a:ea typeface="Google Sans Medium"/>
                <a:cs typeface="Google Sans Medium"/>
                <a:sym typeface="Google Sans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p:nvPr/>
        </p:nvSpPr>
        <p:spPr>
          <a:xfrm>
            <a:off x="522575" y="3458700"/>
            <a:ext cx="465900" cy="94500"/>
          </a:xfrm>
          <a:prstGeom prst="roundRect">
            <a:avLst>
              <a:gd fmla="val 50000" name="adj"/>
            </a:avLst>
          </a:prstGeom>
          <a:solidFill>
            <a:srgbClr val="EA86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20"/>
          <p:cNvSpPr txBox="1"/>
          <p:nvPr>
            <p:ph idx="2" type="subTitle"/>
          </p:nvPr>
        </p:nvSpPr>
        <p:spPr>
          <a:xfrm>
            <a:off x="422950" y="3714075"/>
            <a:ext cx="7831200" cy="300000"/>
          </a:xfrm>
          <a:prstGeom prst="rect">
            <a:avLst/>
          </a:prstGeom>
        </p:spPr>
        <p:txBody>
          <a:bodyPr anchorCtr="0" anchor="ctr" bIns="91425" lIns="91425" spcFirstLastPara="1" rIns="91425" wrap="square" tIns="91425">
            <a:noAutofit/>
          </a:bodyPr>
          <a:lstStyle>
            <a:lvl1pPr lvl="0" rtl="0">
              <a:spcBef>
                <a:spcPts val="0"/>
              </a:spcBef>
              <a:spcAft>
                <a:spcPts val="0"/>
              </a:spcAft>
              <a:buNone/>
              <a:defRPr sz="1800">
                <a:solidFill>
                  <a:srgbClr val="9AA0A6"/>
                </a:solidFill>
                <a:latin typeface="Google Sans"/>
                <a:ea typeface="Google Sans"/>
                <a:cs typeface="Google Sans"/>
                <a:sym typeface="Google Sans"/>
              </a:defRPr>
            </a:lvl1pPr>
            <a:lvl2pPr lvl="1" rtl="0">
              <a:spcBef>
                <a:spcPts val="2200"/>
              </a:spcBef>
              <a:spcAft>
                <a:spcPts val="0"/>
              </a:spcAft>
              <a:buNone/>
              <a:defRPr sz="1800"/>
            </a:lvl2pPr>
            <a:lvl3pPr lvl="2" rtl="0">
              <a:spcBef>
                <a:spcPts val="2200"/>
              </a:spcBef>
              <a:spcAft>
                <a:spcPts val="0"/>
              </a:spcAft>
              <a:buNone/>
              <a:defRPr sz="1800"/>
            </a:lvl3pPr>
            <a:lvl4pPr lvl="3" rtl="0">
              <a:spcBef>
                <a:spcPts val="2200"/>
              </a:spcBef>
              <a:spcAft>
                <a:spcPts val="0"/>
              </a:spcAft>
              <a:buNone/>
              <a:defRPr sz="1800"/>
            </a:lvl4pPr>
            <a:lvl5pPr lvl="4" rtl="0">
              <a:spcBef>
                <a:spcPts val="2200"/>
              </a:spcBef>
              <a:spcAft>
                <a:spcPts val="0"/>
              </a:spcAft>
              <a:buNone/>
              <a:defRPr sz="1800"/>
            </a:lvl5pPr>
            <a:lvl6pPr lvl="5" rtl="0">
              <a:spcBef>
                <a:spcPts val="2200"/>
              </a:spcBef>
              <a:spcAft>
                <a:spcPts val="0"/>
              </a:spcAft>
              <a:buNone/>
              <a:defRPr sz="1800"/>
            </a:lvl6pPr>
            <a:lvl7pPr lvl="6" rtl="0">
              <a:spcBef>
                <a:spcPts val="2200"/>
              </a:spcBef>
              <a:spcAft>
                <a:spcPts val="0"/>
              </a:spcAft>
              <a:buNone/>
              <a:defRPr sz="1800"/>
            </a:lvl7pPr>
            <a:lvl8pPr lvl="7" rtl="0">
              <a:spcBef>
                <a:spcPts val="2200"/>
              </a:spcBef>
              <a:spcAft>
                <a:spcPts val="0"/>
              </a:spcAft>
              <a:buNone/>
              <a:defRPr sz="1800"/>
            </a:lvl8pPr>
            <a:lvl9pPr lvl="8" rtl="0">
              <a:spcBef>
                <a:spcPts val="2200"/>
              </a:spcBef>
              <a:spcAft>
                <a:spcPts val="0"/>
              </a:spcAft>
              <a:buNone/>
              <a:defRPr sz="1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Orange">
  <p:cSld name="CUSTOM_1">
    <p:bg>
      <p:bgPr>
        <a:solidFill>
          <a:srgbClr val="EA8600"/>
        </a:solidFill>
      </p:bgPr>
    </p:bg>
    <p:spTree>
      <p:nvGrpSpPr>
        <p:cNvPr id="12" name="Shape 12"/>
        <p:cNvGrpSpPr/>
        <p:nvPr/>
      </p:nvGrpSpPr>
      <p:grpSpPr>
        <a:xfrm>
          <a:off x="0" y="0"/>
          <a:ext cx="0" cy="0"/>
          <a:chOff x="0" y="0"/>
          <a:chExt cx="0" cy="0"/>
        </a:xfrm>
      </p:grpSpPr>
      <p:sp>
        <p:nvSpPr>
          <p:cNvPr id="13" name="Google Shape;13;p3"/>
          <p:cNvSpPr/>
          <p:nvPr/>
        </p:nvSpPr>
        <p:spPr>
          <a:xfrm>
            <a:off x="50" y="4524000"/>
            <a:ext cx="9144000" cy="619500"/>
          </a:xfrm>
          <a:prstGeom prst="rect">
            <a:avLst/>
          </a:prstGeom>
          <a:solidFill>
            <a:srgbClr val="FFFFFF"/>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Light"/>
              <a:buNone/>
            </a:pPr>
            <a:r>
              <a:t/>
            </a:r>
            <a:endParaRPr b="0" i="0" sz="1200" u="none" cap="none" strike="noStrike">
              <a:solidFill>
                <a:srgbClr val="FFFFFF"/>
              </a:solidFill>
              <a:latin typeface="Helvetica Neue Light"/>
              <a:ea typeface="Helvetica Neue Light"/>
              <a:cs typeface="Helvetica Neue Light"/>
              <a:sym typeface="Helvetica Neue Light"/>
            </a:endParaRPr>
          </a:p>
        </p:txBody>
      </p:sp>
      <p:cxnSp>
        <p:nvCxnSpPr>
          <p:cNvPr id="14" name="Google Shape;14;p3"/>
          <p:cNvCxnSpPr/>
          <p:nvPr/>
        </p:nvCxnSpPr>
        <p:spPr>
          <a:xfrm rot="10800000">
            <a:off x="426304" y="1476158"/>
            <a:ext cx="0" cy="1869900"/>
          </a:xfrm>
          <a:prstGeom prst="straightConnector1">
            <a:avLst/>
          </a:prstGeom>
          <a:noFill/>
          <a:ln cap="flat" cmpd="sng" w="25400">
            <a:solidFill>
              <a:srgbClr val="FFFFFF"/>
            </a:solidFill>
            <a:prstDash val="solid"/>
            <a:miter lim="400000"/>
            <a:headEnd len="sm" w="sm" type="none"/>
            <a:tailEnd len="sm" w="sm" type="none"/>
          </a:ln>
        </p:spPr>
      </p:cxnSp>
      <p:sp>
        <p:nvSpPr>
          <p:cNvPr id="15" name="Google Shape;15;p3"/>
          <p:cNvSpPr txBox="1"/>
          <p:nvPr>
            <p:ph type="title"/>
          </p:nvPr>
        </p:nvSpPr>
        <p:spPr>
          <a:xfrm>
            <a:off x="962188" y="2048788"/>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FFFFFF"/>
              </a:buClr>
              <a:buSzPts val="3200"/>
              <a:buFont typeface="Google Sans"/>
              <a:buNone/>
              <a:defRPr b="0" i="0" sz="4400" u="none" cap="none" strike="noStrike">
                <a:solidFill>
                  <a:srgbClr val="FFFFFF"/>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3600" u="none" cap="none" strike="noStrike">
                <a:solidFill>
                  <a:schemeClr val="lt1"/>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Crimson">
  <p:cSld name="TITLE_2">
    <p:spTree>
      <p:nvGrpSpPr>
        <p:cNvPr id="16" name="Shape 16"/>
        <p:cNvGrpSpPr/>
        <p:nvPr/>
      </p:nvGrpSpPr>
      <p:grpSpPr>
        <a:xfrm>
          <a:off x="0" y="0"/>
          <a:ext cx="0" cy="0"/>
          <a:chOff x="0" y="0"/>
          <a:chExt cx="0" cy="0"/>
        </a:xfrm>
      </p:grpSpPr>
      <p:sp>
        <p:nvSpPr>
          <p:cNvPr id="17" name="Google Shape;17;p4"/>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18" name="Google Shape;18;p4"/>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Orange">
  <p:cSld name="TITLE_2_4">
    <p:spTree>
      <p:nvGrpSpPr>
        <p:cNvPr id="19" name="Shape 19"/>
        <p:cNvGrpSpPr/>
        <p:nvPr/>
      </p:nvGrpSpPr>
      <p:grpSpPr>
        <a:xfrm>
          <a:off x="0" y="0"/>
          <a:ext cx="0" cy="0"/>
          <a:chOff x="0" y="0"/>
          <a:chExt cx="0" cy="0"/>
        </a:xfrm>
      </p:grpSpPr>
      <p:sp>
        <p:nvSpPr>
          <p:cNvPr id="20" name="Google Shape;20;p5"/>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1" name="Google Shape;21;p5"/>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Crimson">
  <p:cSld name="TITLE_2_3">
    <p:spTree>
      <p:nvGrpSpPr>
        <p:cNvPr id="22" name="Shape 22"/>
        <p:cNvGrpSpPr/>
        <p:nvPr/>
      </p:nvGrpSpPr>
      <p:grpSpPr>
        <a:xfrm>
          <a:off x="0" y="0"/>
          <a:ext cx="0" cy="0"/>
          <a:chOff x="0" y="0"/>
          <a:chExt cx="0" cy="0"/>
        </a:xfrm>
      </p:grpSpPr>
      <p:sp>
        <p:nvSpPr>
          <p:cNvPr id="23" name="Google Shape;23;p6"/>
          <p:cNvSpPr/>
          <p:nvPr/>
        </p:nvSpPr>
        <p:spPr>
          <a:xfrm>
            <a:off x="426300" y="264375"/>
            <a:ext cx="7797000" cy="6429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24" name="Google Shape;24;p6"/>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25" name="Google Shape;25;p6"/>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
        <p:nvSpPr>
          <p:cNvPr id="26" name="Google Shape;26;p6"/>
          <p:cNvSpPr txBox="1"/>
          <p:nvPr>
            <p:ph idx="1" type="body"/>
          </p:nvPr>
        </p:nvSpPr>
        <p:spPr>
          <a:xfrm>
            <a:off x="344500" y="15565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mall Box - Orange">
  <p:cSld name="TITLE_2_3_4">
    <p:spTree>
      <p:nvGrpSpPr>
        <p:cNvPr id="27" name="Shape 27"/>
        <p:cNvGrpSpPr/>
        <p:nvPr/>
      </p:nvGrpSpPr>
      <p:grpSpPr>
        <a:xfrm>
          <a:off x="0" y="0"/>
          <a:ext cx="0" cy="0"/>
          <a:chOff x="0" y="0"/>
          <a:chExt cx="0" cy="0"/>
        </a:xfrm>
      </p:grpSpPr>
      <p:sp>
        <p:nvSpPr>
          <p:cNvPr id="28" name="Google Shape;28;p7"/>
          <p:cNvSpPr txBox="1"/>
          <p:nvPr>
            <p:ph idx="1" type="body"/>
          </p:nvPr>
        </p:nvSpPr>
        <p:spPr>
          <a:xfrm>
            <a:off x="344500" y="1556575"/>
            <a:ext cx="3966600" cy="2760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29" name="Google Shape;29;p7"/>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0" name="Google Shape;30;p7"/>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1" name="Google Shape;31;p7"/>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Crimson 1">
  <p:cSld name="TITLE_2_3_3">
    <p:spTree>
      <p:nvGrpSpPr>
        <p:cNvPr id="32" name="Shape 32"/>
        <p:cNvGrpSpPr/>
        <p:nvPr/>
      </p:nvGrpSpPr>
      <p:grpSpPr>
        <a:xfrm>
          <a:off x="0" y="0"/>
          <a:ext cx="0" cy="0"/>
          <a:chOff x="0" y="0"/>
          <a:chExt cx="0" cy="0"/>
        </a:xfrm>
      </p:grpSpPr>
      <p:sp>
        <p:nvSpPr>
          <p:cNvPr id="33" name="Google Shape;33;p8"/>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34" name="Google Shape;34;p8"/>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35" name="Google Shape;35;p8"/>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36" name="Google Shape;36;p8"/>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Box - Orange">
  <p:cSld name="TITLE_2_3_2">
    <p:spTree>
      <p:nvGrpSpPr>
        <p:cNvPr id="37" name="Shape 37"/>
        <p:cNvGrpSpPr/>
        <p:nvPr/>
      </p:nvGrpSpPr>
      <p:grpSpPr>
        <a:xfrm>
          <a:off x="0" y="0"/>
          <a:ext cx="0" cy="0"/>
          <a:chOff x="0" y="0"/>
          <a:chExt cx="0" cy="0"/>
        </a:xfrm>
      </p:grpSpPr>
      <p:sp>
        <p:nvSpPr>
          <p:cNvPr id="38" name="Google Shape;38;p9"/>
          <p:cNvSpPr txBox="1"/>
          <p:nvPr>
            <p:ph idx="1" type="body"/>
          </p:nvPr>
        </p:nvSpPr>
        <p:spPr>
          <a:xfrm>
            <a:off x="344500" y="1546975"/>
            <a:ext cx="84477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39" name="Google Shape;39;p9"/>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0" name="Google Shape;40;p9"/>
          <p:cNvSpPr/>
          <p:nvPr/>
        </p:nvSpPr>
        <p:spPr>
          <a:xfrm>
            <a:off x="-22468" y="235365"/>
            <a:ext cx="57900" cy="4672800"/>
          </a:xfrm>
          <a:prstGeom prst="rect">
            <a:avLst/>
          </a:prstGeom>
          <a:solidFill>
            <a:srgbClr val="EA860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1" name="Google Shape;41;p9"/>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Box - Crimson">
  <p:cSld name="TITLE_2_3_1">
    <p:spTree>
      <p:nvGrpSpPr>
        <p:cNvPr id="42" name="Shape 42"/>
        <p:cNvGrpSpPr/>
        <p:nvPr/>
      </p:nvGrpSpPr>
      <p:grpSpPr>
        <a:xfrm>
          <a:off x="0" y="0"/>
          <a:ext cx="0" cy="0"/>
          <a:chOff x="0" y="0"/>
          <a:chExt cx="0" cy="0"/>
        </a:xfrm>
      </p:grpSpPr>
      <p:sp>
        <p:nvSpPr>
          <p:cNvPr id="43" name="Google Shape;43;p10"/>
          <p:cNvSpPr txBox="1"/>
          <p:nvPr>
            <p:ph idx="1" type="body"/>
          </p:nvPr>
        </p:nvSpPr>
        <p:spPr>
          <a:xfrm>
            <a:off x="344500"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44" name="Google Shape;44;p10"/>
          <p:cNvSpPr/>
          <p:nvPr/>
        </p:nvSpPr>
        <p:spPr>
          <a:xfrm>
            <a:off x="426300" y="4929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45" name="Google Shape;45;p10"/>
          <p:cNvSpPr/>
          <p:nvPr/>
        </p:nvSpPr>
        <p:spPr>
          <a:xfrm>
            <a:off x="-22468" y="235365"/>
            <a:ext cx="57900" cy="4672800"/>
          </a:xfrm>
          <a:prstGeom prst="rect">
            <a:avLst/>
          </a:prstGeom>
          <a:solidFill>
            <a:srgbClr val="A51C30"/>
          </a:soli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519BF7"/>
              </a:buClr>
              <a:buSzPts val="1200"/>
              <a:buFont typeface="Helvetica Neue Light"/>
              <a:buNone/>
            </a:pPr>
            <a:r>
              <a:t/>
            </a:r>
            <a:endParaRPr b="0" i="0" sz="1200" u="none" cap="none" strike="noStrike">
              <a:solidFill>
                <a:srgbClr val="1D8E3E"/>
              </a:solidFill>
              <a:latin typeface="Helvetica Neue Light"/>
              <a:ea typeface="Helvetica Neue Light"/>
              <a:cs typeface="Helvetica Neue Light"/>
              <a:sym typeface="Helvetica Neue Light"/>
            </a:endParaRPr>
          </a:p>
        </p:txBody>
      </p:sp>
      <p:sp>
        <p:nvSpPr>
          <p:cNvPr id="46" name="Google Shape;46;p10"/>
          <p:cNvSpPr txBox="1"/>
          <p:nvPr>
            <p:ph idx="2" type="body"/>
          </p:nvPr>
        </p:nvSpPr>
        <p:spPr>
          <a:xfrm>
            <a:off x="4802775" y="1546975"/>
            <a:ext cx="3911400" cy="3361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1pPr>
            <a:lvl2pPr indent="-342900" lvl="1" marL="914400" marR="0" rtl="0" algn="l">
              <a:lnSpc>
                <a:spcPct val="130000"/>
              </a:lnSpc>
              <a:spcBef>
                <a:spcPts val="0"/>
              </a:spcBef>
              <a:spcAft>
                <a:spcPts val="0"/>
              </a:spcAft>
              <a:buClr>
                <a:srgbClr val="80868B"/>
              </a:buClr>
              <a:buSzPts val="1800"/>
              <a:buFont typeface="Google Sans"/>
              <a:buChar char="○"/>
              <a:defRPr i="0" u="none" cap="none" strike="noStrike">
                <a:solidFill>
                  <a:srgbClr val="5F6368"/>
                </a:solidFill>
                <a:latin typeface="Google Sans"/>
                <a:ea typeface="Google Sans"/>
                <a:cs typeface="Google Sans"/>
                <a:sym typeface="Google Sans"/>
              </a:defRPr>
            </a:lvl2pPr>
            <a:lvl3pPr indent="-342900" lvl="2" marL="1371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3pPr>
            <a:lvl4pPr indent="-342900" lvl="3" marL="1828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4pPr>
            <a:lvl5pPr indent="-342900" lvl="4" marL="22860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5pPr>
            <a:lvl6pPr indent="-342900" lvl="5" marL="27432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6pPr>
            <a:lvl7pPr indent="-342900" lvl="6" marL="32004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7pPr>
            <a:lvl8pPr indent="-342900" lvl="7" marL="36576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8pPr>
            <a:lvl9pPr indent="-342900" lvl="8" marL="4114800" marR="0" rtl="0" algn="l">
              <a:lnSpc>
                <a:spcPct val="130000"/>
              </a:lnSpc>
              <a:spcBef>
                <a:spcPts val="0"/>
              </a:spcBef>
              <a:spcAft>
                <a:spcPts val="0"/>
              </a:spcAft>
              <a:buClr>
                <a:srgbClr val="5F6368"/>
              </a:buClr>
              <a:buSzPts val="1800"/>
              <a:buFont typeface="Google Sans"/>
              <a:buChar char="■"/>
              <a:defRPr i="0" u="none" cap="none" strike="noStrike">
                <a:solidFill>
                  <a:srgbClr val="5F6368"/>
                </a:solidFill>
                <a:latin typeface="Google Sans"/>
                <a:ea typeface="Google Sans"/>
                <a:cs typeface="Google Sans"/>
                <a:sym typeface="Google Sans"/>
              </a:defRPr>
            </a:lvl9pPr>
          </a:lstStyle>
          <a:p/>
        </p:txBody>
      </p:sp>
      <p:sp>
        <p:nvSpPr>
          <p:cNvPr id="47" name="Google Shape;47;p10"/>
          <p:cNvSpPr txBox="1"/>
          <p:nvPr>
            <p:ph type="title"/>
          </p:nvPr>
        </p:nvSpPr>
        <p:spPr>
          <a:xfrm>
            <a:off x="344500" y="603900"/>
            <a:ext cx="7797000" cy="538500"/>
          </a:xfrm>
          <a:prstGeom prst="rect">
            <a:avLst/>
          </a:prstGeom>
          <a:noFill/>
          <a:ln>
            <a:noFill/>
          </a:ln>
        </p:spPr>
        <p:txBody>
          <a:bodyPr anchorCtr="0" anchor="t" bIns="91425" lIns="91425" spcFirstLastPara="1" rIns="91425" wrap="square" tIns="91425">
            <a:noAutofit/>
          </a:bodyPr>
          <a:lstStyle>
            <a:lvl1pPr lvl="0" marR="0" rtl="0" algn="l">
              <a:lnSpc>
                <a:spcPct val="90000"/>
              </a:lnSpc>
              <a:spcBef>
                <a:spcPts val="0"/>
              </a:spcBef>
              <a:spcAft>
                <a:spcPts val="0"/>
              </a:spcAft>
              <a:buClr>
                <a:schemeClr val="dk1"/>
              </a:buClr>
              <a:buSzPts val="3000"/>
              <a:buFont typeface="Arial"/>
              <a:buNone/>
              <a:defRPr b="0" i="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3600"/>
              <a:buFont typeface="Helvetica Neue Light"/>
              <a:buNone/>
              <a:defRPr b="0" i="0" sz="3600" u="none" cap="none" strike="noStrike">
                <a:solidFill>
                  <a:srgbClr val="000000"/>
                </a:solidFill>
                <a:latin typeface="Helvetica Neue Light"/>
                <a:ea typeface="Helvetica Neue Light"/>
                <a:cs typeface="Helvetica Neue Light"/>
                <a:sym typeface="Helvetica Neue Ligh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340663" y="1128663"/>
            <a:ext cx="7877100" cy="345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1pPr>
            <a:lvl2pPr indent="-342900" lvl="1" marL="9144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2pPr>
            <a:lvl3pPr indent="-342900" lvl="2" marL="13716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3pPr>
            <a:lvl4pPr indent="-342900" lvl="3" marL="18288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4pPr>
            <a:lvl5pPr indent="-342900" lvl="4" marL="22860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5pPr>
            <a:lvl6pPr indent="-342900" lvl="5" marL="27432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6pPr>
            <a:lvl7pPr indent="-342900" lvl="6" marL="32004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7pPr>
            <a:lvl8pPr indent="-342900" lvl="7" marL="36576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8pPr>
            <a:lvl9pPr indent="-342900" lvl="8" marL="4114800" marR="0" rtl="0" algn="l">
              <a:lnSpc>
                <a:spcPct val="100000"/>
              </a:lnSpc>
              <a:spcBef>
                <a:spcPts val="2200"/>
              </a:spcBef>
              <a:spcAft>
                <a:spcPts val="0"/>
              </a:spcAft>
              <a:buClr>
                <a:srgbClr val="80868B"/>
              </a:buClr>
              <a:buSzPts val="1800"/>
              <a:buFont typeface="Google Sans"/>
              <a:buChar char="•"/>
              <a:defRPr i="0" sz="1800" u="none" cap="none" strike="noStrike">
                <a:solidFill>
                  <a:srgbClr val="80868B"/>
                </a:solidFill>
                <a:latin typeface="Google Sans"/>
                <a:ea typeface="Google Sans"/>
                <a:cs typeface="Google Sans"/>
                <a:sym typeface="Google Sans"/>
              </a:defRPr>
            </a:lvl9pPr>
          </a:lstStyle>
          <a:p/>
        </p:txBody>
      </p:sp>
      <p:sp>
        <p:nvSpPr>
          <p:cNvPr id="7" name="Google Shape;7;p1"/>
          <p:cNvSpPr txBox="1"/>
          <p:nvPr>
            <p:ph type="title"/>
          </p:nvPr>
        </p:nvSpPr>
        <p:spPr>
          <a:xfrm>
            <a:off x="395688" y="493663"/>
            <a:ext cx="7877100" cy="85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3C4043"/>
              </a:buClr>
              <a:buSzPts val="3000"/>
              <a:buFont typeface="Google Sans"/>
              <a:buNone/>
              <a:defRPr b="0" i="0" sz="30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300"/>
              <a:buFont typeface="Helvetica Neue Light"/>
              <a:buNone/>
              <a:defRPr b="0" i="0" sz="4300" u="none" cap="none" strike="noStrike">
                <a:solidFill>
                  <a:srgbClr val="000000"/>
                </a:solidFill>
                <a:latin typeface="Helvetica Neue Light"/>
                <a:ea typeface="Helvetica Neue Light"/>
                <a:cs typeface="Helvetica Neue Light"/>
                <a:sym typeface="Helvetica Neue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omments" Target="../comments/comment2.xml"/><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ph idx="2" type="subTitle"/>
          </p:nvPr>
        </p:nvSpPr>
        <p:spPr>
          <a:xfrm>
            <a:off x="422950" y="2984175"/>
            <a:ext cx="7801200" cy="364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txBox="1"/>
          <p:nvPr>
            <p:ph type="title"/>
          </p:nvPr>
        </p:nvSpPr>
        <p:spPr>
          <a:xfrm>
            <a:off x="392925" y="1049175"/>
            <a:ext cx="7831200" cy="193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Keyword Spotting Datasets </a:t>
            </a:r>
            <a:endParaRPr/>
          </a:p>
        </p:txBody>
      </p:sp>
      <p:sp>
        <p:nvSpPr>
          <p:cNvPr id="98" name="Google Shape;98;p21"/>
          <p:cNvSpPr txBox="1"/>
          <p:nvPr>
            <p:ph idx="1" type="subTitle"/>
          </p:nvPr>
        </p:nvSpPr>
        <p:spPr>
          <a:xfrm>
            <a:off x="422950" y="3714075"/>
            <a:ext cx="7831200" cy="30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b="1" lang="en"/>
              <a:t>Speech Commands </a:t>
            </a:r>
            <a:r>
              <a:rPr b="1" lang="en"/>
              <a:t>Dataset</a:t>
            </a:r>
            <a:endParaRPr b="1"/>
          </a:p>
        </p:txBody>
      </p:sp>
      <p:sp>
        <p:nvSpPr>
          <p:cNvPr id="182" name="Google Shape;182;p30"/>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Recorded as individual </a:t>
            </a:r>
            <a:r>
              <a:rPr b="1" lang="en">
                <a:solidFill>
                  <a:schemeClr val="accent1"/>
                </a:solidFill>
              </a:rPr>
              <a:t>words</a:t>
            </a:r>
            <a:r>
              <a:rPr lang="en">
                <a:solidFill>
                  <a:schemeClr val="dk1"/>
                </a:solidFill>
              </a:rPr>
              <a:t> not sentences</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1"/>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b="1" lang="en"/>
              <a:t>Speech Commands Dataset</a:t>
            </a:r>
            <a:endParaRPr b="1"/>
          </a:p>
        </p:txBody>
      </p:sp>
      <p:sp>
        <p:nvSpPr>
          <p:cNvPr id="188" name="Google Shape;188;p31"/>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2"/>
              </a:buClr>
              <a:buSzPts val="1800"/>
              <a:buChar char="●"/>
            </a:pPr>
            <a:r>
              <a:rPr lang="en">
                <a:solidFill>
                  <a:schemeClr val="dk2"/>
                </a:solidFill>
              </a:rPr>
              <a:t>Recorded as individual </a:t>
            </a:r>
            <a:r>
              <a:rPr b="1" lang="en">
                <a:solidFill>
                  <a:schemeClr val="dk2"/>
                </a:solidFill>
              </a:rPr>
              <a:t>words</a:t>
            </a:r>
            <a:r>
              <a:rPr lang="en">
                <a:solidFill>
                  <a:schemeClr val="dk2"/>
                </a:solidFill>
              </a:rPr>
              <a:t> not sentences</a:t>
            </a:r>
            <a:endParaRPr>
              <a:solidFill>
                <a:schemeClr val="dk2"/>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1000-4000 examples of each word</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32"/>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b="1" lang="en"/>
              <a:t>Speech Commands Dataset</a:t>
            </a:r>
            <a:endParaRPr b="1"/>
          </a:p>
        </p:txBody>
      </p:sp>
      <p:sp>
        <p:nvSpPr>
          <p:cNvPr id="194" name="Google Shape;194;p32"/>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2"/>
              </a:buClr>
              <a:buSzPts val="1800"/>
              <a:buChar char="●"/>
            </a:pPr>
            <a:r>
              <a:rPr lang="en">
                <a:solidFill>
                  <a:schemeClr val="dk2"/>
                </a:solidFill>
              </a:rPr>
              <a:t>Recorded as individual </a:t>
            </a:r>
            <a:r>
              <a:rPr b="1" lang="en">
                <a:solidFill>
                  <a:schemeClr val="dk2"/>
                </a:solidFill>
              </a:rPr>
              <a:t>words</a:t>
            </a:r>
            <a:r>
              <a:rPr lang="en">
                <a:solidFill>
                  <a:schemeClr val="dk2"/>
                </a:solidFill>
              </a:rPr>
              <a:t> not sentences</a:t>
            </a:r>
            <a:endParaRPr>
              <a:solidFill>
                <a:schemeClr val="dk2"/>
              </a:solidFill>
            </a:endParaRPr>
          </a:p>
          <a:p>
            <a:pPr indent="-342900" lvl="0" marL="457200" rtl="0" algn="l">
              <a:lnSpc>
                <a:spcPct val="150000"/>
              </a:lnSpc>
              <a:spcBef>
                <a:spcPts val="0"/>
              </a:spcBef>
              <a:spcAft>
                <a:spcPts val="0"/>
              </a:spcAft>
              <a:buClr>
                <a:schemeClr val="dk2"/>
              </a:buClr>
              <a:buSzPts val="1800"/>
              <a:buChar char="●"/>
            </a:pPr>
            <a:r>
              <a:rPr lang="en">
                <a:solidFill>
                  <a:schemeClr val="dk2"/>
                </a:solidFill>
              </a:rPr>
              <a:t>1000-4000 examples of each word </a:t>
            </a:r>
            <a:endParaRPr>
              <a:solidFill>
                <a:schemeClr val="dk2"/>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&gt;2,500 volunteers</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b="1" lang="en"/>
              <a:t>Speech Commands Dataset</a:t>
            </a:r>
            <a:endParaRPr b="1"/>
          </a:p>
        </p:txBody>
      </p:sp>
      <p:sp>
        <p:nvSpPr>
          <p:cNvPr id="200" name="Google Shape;200;p33"/>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2"/>
              </a:buClr>
              <a:buSzPts val="1800"/>
              <a:buChar char="●"/>
            </a:pPr>
            <a:r>
              <a:rPr lang="en">
                <a:solidFill>
                  <a:schemeClr val="dk2"/>
                </a:solidFill>
              </a:rPr>
              <a:t>Recorded as individual </a:t>
            </a:r>
            <a:r>
              <a:rPr b="1" lang="en">
                <a:solidFill>
                  <a:schemeClr val="dk2"/>
                </a:solidFill>
              </a:rPr>
              <a:t>words</a:t>
            </a:r>
            <a:r>
              <a:rPr lang="en">
                <a:solidFill>
                  <a:schemeClr val="dk2"/>
                </a:solidFill>
              </a:rPr>
              <a:t> not sentences</a:t>
            </a:r>
            <a:endParaRPr>
              <a:solidFill>
                <a:schemeClr val="dk2"/>
              </a:solidFill>
            </a:endParaRPr>
          </a:p>
          <a:p>
            <a:pPr indent="-342900" lvl="0" marL="457200" rtl="0" algn="l">
              <a:lnSpc>
                <a:spcPct val="150000"/>
              </a:lnSpc>
              <a:spcBef>
                <a:spcPts val="0"/>
              </a:spcBef>
              <a:spcAft>
                <a:spcPts val="0"/>
              </a:spcAft>
              <a:buClr>
                <a:schemeClr val="dk2"/>
              </a:buClr>
              <a:buSzPts val="1800"/>
              <a:buChar char="●"/>
            </a:pPr>
            <a:r>
              <a:rPr lang="en">
                <a:solidFill>
                  <a:schemeClr val="dk2"/>
                </a:solidFill>
              </a:rPr>
              <a:t>1000-4000 examples of each word </a:t>
            </a:r>
            <a:endParaRPr>
              <a:solidFill>
                <a:schemeClr val="dk2"/>
              </a:solidFill>
            </a:endParaRPr>
          </a:p>
          <a:p>
            <a:pPr indent="-342900" lvl="0" marL="457200" rtl="0" algn="l">
              <a:lnSpc>
                <a:spcPct val="150000"/>
              </a:lnSpc>
              <a:spcBef>
                <a:spcPts val="0"/>
              </a:spcBef>
              <a:spcAft>
                <a:spcPts val="0"/>
              </a:spcAft>
              <a:buClr>
                <a:schemeClr val="dk2"/>
              </a:buClr>
              <a:buSzPts val="1800"/>
              <a:buChar char="●"/>
            </a:pPr>
            <a:r>
              <a:rPr lang="en">
                <a:solidFill>
                  <a:schemeClr val="dk2"/>
                </a:solidFill>
              </a:rPr>
              <a:t>&gt;2,500 volunteers</a:t>
            </a:r>
            <a:endParaRPr>
              <a:solidFill>
                <a:schemeClr val="dk2"/>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Representative of </a:t>
            </a:r>
            <a:r>
              <a:rPr b="1" lang="en">
                <a:solidFill>
                  <a:schemeClr val="accent2"/>
                </a:solidFill>
              </a:rPr>
              <a:t>real world audio</a:t>
            </a:r>
            <a:r>
              <a:rPr b="1" lang="en">
                <a:solidFill>
                  <a:schemeClr val="dk1"/>
                </a:solidFill>
              </a:rPr>
              <a:t> </a:t>
            </a:r>
            <a:r>
              <a:rPr lang="en">
                <a:solidFill>
                  <a:schemeClr val="dk1"/>
                </a:solidFill>
              </a:rPr>
              <a:t>and includes background noise as well</a:t>
            </a:r>
            <a:endParaRPr>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b="1" lang="en"/>
              <a:t>Speech Commands Dataset</a:t>
            </a:r>
            <a:endParaRPr b="1"/>
          </a:p>
        </p:txBody>
      </p:sp>
      <p:sp>
        <p:nvSpPr>
          <p:cNvPr id="206" name="Google Shape;206;p34"/>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2"/>
              </a:buClr>
              <a:buSzPts val="1800"/>
              <a:buChar char="●"/>
            </a:pPr>
            <a:r>
              <a:rPr lang="en">
                <a:solidFill>
                  <a:schemeClr val="dk2"/>
                </a:solidFill>
              </a:rPr>
              <a:t>Recorded as individual </a:t>
            </a:r>
            <a:r>
              <a:rPr b="1" lang="en">
                <a:solidFill>
                  <a:schemeClr val="dk2"/>
                </a:solidFill>
              </a:rPr>
              <a:t>words</a:t>
            </a:r>
            <a:r>
              <a:rPr lang="en">
                <a:solidFill>
                  <a:schemeClr val="dk2"/>
                </a:solidFill>
              </a:rPr>
              <a:t> not sentences</a:t>
            </a:r>
            <a:endParaRPr>
              <a:solidFill>
                <a:schemeClr val="dk2"/>
              </a:solidFill>
            </a:endParaRPr>
          </a:p>
          <a:p>
            <a:pPr indent="-342900" lvl="0" marL="457200" rtl="0" algn="l">
              <a:lnSpc>
                <a:spcPct val="150000"/>
              </a:lnSpc>
              <a:spcBef>
                <a:spcPts val="0"/>
              </a:spcBef>
              <a:spcAft>
                <a:spcPts val="0"/>
              </a:spcAft>
              <a:buClr>
                <a:schemeClr val="dk2"/>
              </a:buClr>
              <a:buSzPts val="1800"/>
              <a:buChar char="●"/>
            </a:pPr>
            <a:r>
              <a:rPr lang="en">
                <a:solidFill>
                  <a:schemeClr val="dk2"/>
                </a:solidFill>
              </a:rPr>
              <a:t>1000-4000 examples of each word </a:t>
            </a:r>
            <a:endParaRPr>
              <a:solidFill>
                <a:schemeClr val="dk2"/>
              </a:solidFill>
            </a:endParaRPr>
          </a:p>
          <a:p>
            <a:pPr indent="-342900" lvl="0" marL="457200" rtl="0" algn="l">
              <a:lnSpc>
                <a:spcPct val="150000"/>
              </a:lnSpc>
              <a:spcBef>
                <a:spcPts val="0"/>
              </a:spcBef>
              <a:spcAft>
                <a:spcPts val="0"/>
              </a:spcAft>
              <a:buClr>
                <a:schemeClr val="dk2"/>
              </a:buClr>
              <a:buSzPts val="1800"/>
              <a:buChar char="●"/>
            </a:pPr>
            <a:r>
              <a:rPr lang="en">
                <a:solidFill>
                  <a:schemeClr val="dk2"/>
                </a:solidFill>
              </a:rPr>
              <a:t>&gt;2,500 volunteers</a:t>
            </a:r>
            <a:endParaRPr>
              <a:solidFill>
                <a:schemeClr val="dk2"/>
              </a:solidFill>
            </a:endParaRPr>
          </a:p>
          <a:p>
            <a:pPr indent="-342900" lvl="0" marL="457200" rtl="0" algn="l">
              <a:lnSpc>
                <a:spcPct val="150000"/>
              </a:lnSpc>
              <a:spcBef>
                <a:spcPts val="0"/>
              </a:spcBef>
              <a:spcAft>
                <a:spcPts val="0"/>
              </a:spcAft>
              <a:buClr>
                <a:schemeClr val="dk2"/>
              </a:buClr>
              <a:buSzPts val="1800"/>
              <a:buChar char="●"/>
            </a:pPr>
            <a:r>
              <a:rPr lang="en">
                <a:solidFill>
                  <a:schemeClr val="dk2"/>
                </a:solidFill>
              </a:rPr>
              <a:t>Representative of </a:t>
            </a:r>
            <a:r>
              <a:rPr b="1" lang="en">
                <a:solidFill>
                  <a:schemeClr val="dk2"/>
                </a:solidFill>
              </a:rPr>
              <a:t>real world audio </a:t>
            </a:r>
            <a:r>
              <a:rPr lang="en">
                <a:solidFill>
                  <a:schemeClr val="dk2"/>
                </a:solidFill>
              </a:rPr>
              <a:t>and includes background noise as well</a:t>
            </a:r>
            <a:endParaRPr>
              <a:solidFill>
                <a:schemeClr val="dk2"/>
              </a:solidFill>
            </a:endParaRPr>
          </a:p>
          <a:p>
            <a:pPr indent="-342900" lvl="0" marL="457200" rtl="0" algn="l">
              <a:lnSpc>
                <a:spcPct val="150000"/>
              </a:lnSpc>
              <a:spcBef>
                <a:spcPts val="0"/>
              </a:spcBef>
              <a:spcAft>
                <a:spcPts val="0"/>
              </a:spcAft>
              <a:buClr>
                <a:schemeClr val="dk1"/>
              </a:buClr>
              <a:buSzPts val="1800"/>
              <a:buChar char="●"/>
            </a:pPr>
            <a:r>
              <a:rPr b="1" lang="en">
                <a:solidFill>
                  <a:schemeClr val="accent4"/>
                </a:solidFill>
              </a:rPr>
              <a:t>25 “IoT</a:t>
            </a:r>
            <a:r>
              <a:rPr lang="en">
                <a:solidFill>
                  <a:schemeClr val="accent4"/>
                </a:solidFill>
              </a:rPr>
              <a:t> </a:t>
            </a:r>
            <a:r>
              <a:rPr b="1" lang="en">
                <a:solidFill>
                  <a:schemeClr val="accent4"/>
                </a:solidFill>
              </a:rPr>
              <a:t>keywords”</a:t>
            </a:r>
            <a:r>
              <a:rPr lang="en">
                <a:solidFill>
                  <a:schemeClr val="dk1"/>
                </a:solidFill>
              </a:rPr>
              <a:t> + </a:t>
            </a:r>
            <a:r>
              <a:rPr b="1" lang="en">
                <a:solidFill>
                  <a:schemeClr val="accent1"/>
                </a:solidFill>
              </a:rPr>
              <a:t>10</a:t>
            </a:r>
            <a:r>
              <a:rPr lang="en">
                <a:solidFill>
                  <a:schemeClr val="accent1"/>
                </a:solidFill>
              </a:rPr>
              <a:t> </a:t>
            </a:r>
            <a:r>
              <a:rPr b="1" lang="en">
                <a:solidFill>
                  <a:schemeClr val="accent1"/>
                </a:solidFill>
              </a:rPr>
              <a:t>“unknown words”</a:t>
            </a:r>
            <a:r>
              <a:rPr lang="en">
                <a:solidFill>
                  <a:schemeClr val="dk1"/>
                </a:solidFill>
              </a:rPr>
              <a:t> (with phonetic similarities: “three” vs “tree”)</a:t>
            </a:r>
            <a:endParaRPr>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35"/>
          <p:cNvPicPr preferRelativeResize="0"/>
          <p:nvPr/>
        </p:nvPicPr>
        <p:blipFill>
          <a:blip r:embed="rId4">
            <a:alphaModFix/>
          </a:blip>
          <a:stretch>
            <a:fillRect/>
          </a:stretch>
        </p:blipFill>
        <p:spPr>
          <a:xfrm>
            <a:off x="7401351" y="5227650"/>
            <a:ext cx="1560475" cy="2263499"/>
          </a:xfrm>
          <a:prstGeom prst="rect">
            <a:avLst/>
          </a:prstGeom>
          <a:noFill/>
          <a:ln>
            <a:noFill/>
          </a:ln>
        </p:spPr>
      </p:pic>
      <p:pic>
        <p:nvPicPr>
          <p:cNvPr id="212" name="Google Shape;212;p35" title="Chart"/>
          <p:cNvPicPr preferRelativeResize="0"/>
          <p:nvPr/>
        </p:nvPicPr>
        <p:blipFill>
          <a:blip r:embed="rId5">
            <a:alphaModFix/>
          </a:blip>
          <a:stretch>
            <a:fillRect/>
          </a:stretch>
        </p:blipFill>
        <p:spPr>
          <a:xfrm>
            <a:off x="2347063" y="340913"/>
            <a:ext cx="4449874" cy="4461674"/>
          </a:xfrm>
          <a:prstGeom prst="rect">
            <a:avLst/>
          </a:prstGeom>
          <a:noFill/>
          <a:ln>
            <a:noFill/>
          </a:ln>
        </p:spPr>
      </p:pic>
      <p:sp>
        <p:nvSpPr>
          <p:cNvPr id="213" name="Google Shape;213;p35"/>
          <p:cNvSpPr txBox="1"/>
          <p:nvPr/>
        </p:nvSpPr>
        <p:spPr>
          <a:xfrm rot="-5400000">
            <a:off x="1539125" y="2368800"/>
            <a:ext cx="1633200" cy="40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latin typeface="Google Sans"/>
                <a:ea typeface="Google Sans"/>
                <a:cs typeface="Google Sans"/>
                <a:sym typeface="Google Sans"/>
              </a:rPr>
              <a:t>keyword</a:t>
            </a:r>
            <a:endParaRPr i="1" sz="1200">
              <a:latin typeface="Google Sans"/>
              <a:ea typeface="Google Sans"/>
              <a:cs typeface="Google Sans"/>
              <a:sym typeface="Google Sans"/>
            </a:endParaRPr>
          </a:p>
        </p:txBody>
      </p:sp>
      <p:sp>
        <p:nvSpPr>
          <p:cNvPr id="214" name="Google Shape;214;p35"/>
          <p:cNvSpPr txBox="1"/>
          <p:nvPr/>
        </p:nvSpPr>
        <p:spPr>
          <a:xfrm>
            <a:off x="3755400" y="4628375"/>
            <a:ext cx="1633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latin typeface="Google Sans"/>
                <a:ea typeface="Google Sans"/>
                <a:cs typeface="Google Sans"/>
                <a:sym typeface="Google Sans"/>
              </a:rPr>
              <a:t>utterances</a:t>
            </a:r>
            <a:endParaRPr i="1" sz="1200">
              <a:latin typeface="Google Sans"/>
              <a:ea typeface="Google Sans"/>
              <a:cs typeface="Google Sans"/>
              <a:sym typeface="Google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36" title="Chart"/>
          <p:cNvPicPr preferRelativeResize="0"/>
          <p:nvPr/>
        </p:nvPicPr>
        <p:blipFill rotWithShape="1">
          <a:blip r:embed="rId4">
            <a:alphaModFix amt="28000"/>
          </a:blip>
          <a:srcRect b="6907" l="0" r="0" t="0"/>
          <a:stretch/>
        </p:blipFill>
        <p:spPr>
          <a:xfrm>
            <a:off x="2347075" y="340924"/>
            <a:ext cx="4449852" cy="4153475"/>
          </a:xfrm>
          <a:prstGeom prst="rect">
            <a:avLst/>
          </a:prstGeom>
          <a:noFill/>
          <a:ln>
            <a:noFill/>
          </a:ln>
        </p:spPr>
      </p:pic>
      <p:pic>
        <p:nvPicPr>
          <p:cNvPr id="220" name="Google Shape;220;p36"/>
          <p:cNvPicPr preferRelativeResize="0"/>
          <p:nvPr/>
        </p:nvPicPr>
        <p:blipFill rotWithShape="1">
          <a:blip r:embed="rId5">
            <a:alphaModFix/>
          </a:blip>
          <a:srcRect b="2114" l="4072" r="3778" t="0"/>
          <a:stretch/>
        </p:blipFill>
        <p:spPr>
          <a:xfrm>
            <a:off x="2892775" y="573900"/>
            <a:ext cx="3612451" cy="3920499"/>
          </a:xfrm>
          <a:prstGeom prst="rect">
            <a:avLst/>
          </a:prstGeom>
          <a:noFill/>
          <a:ln>
            <a:noFill/>
          </a:ln>
        </p:spPr>
      </p:pic>
      <p:pic>
        <p:nvPicPr>
          <p:cNvPr id="221" name="Google Shape;221;p36"/>
          <p:cNvPicPr preferRelativeResize="0"/>
          <p:nvPr/>
        </p:nvPicPr>
        <p:blipFill>
          <a:blip r:embed="rId6">
            <a:alphaModFix/>
          </a:blip>
          <a:stretch>
            <a:fillRect/>
          </a:stretch>
        </p:blipFill>
        <p:spPr>
          <a:xfrm>
            <a:off x="7401351" y="5227650"/>
            <a:ext cx="1560475" cy="2263499"/>
          </a:xfrm>
          <a:prstGeom prst="rect">
            <a:avLst/>
          </a:prstGeom>
          <a:noFill/>
          <a:ln>
            <a:noFill/>
          </a:ln>
        </p:spPr>
      </p:pic>
      <p:sp>
        <p:nvSpPr>
          <p:cNvPr id="222" name="Google Shape;222;p36"/>
          <p:cNvSpPr txBox="1"/>
          <p:nvPr/>
        </p:nvSpPr>
        <p:spPr>
          <a:xfrm rot="-5400000">
            <a:off x="1539125" y="2368800"/>
            <a:ext cx="1633200" cy="405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latin typeface="Google Sans"/>
                <a:ea typeface="Google Sans"/>
                <a:cs typeface="Google Sans"/>
                <a:sym typeface="Google Sans"/>
              </a:rPr>
              <a:t>keyword</a:t>
            </a:r>
            <a:endParaRPr i="1" sz="1200">
              <a:latin typeface="Google Sans"/>
              <a:ea typeface="Google Sans"/>
              <a:cs typeface="Google Sans"/>
              <a:sym typeface="Google Sans"/>
            </a:endParaRPr>
          </a:p>
        </p:txBody>
      </p:sp>
      <p:sp>
        <p:nvSpPr>
          <p:cNvPr id="223" name="Google Shape;223;p36"/>
          <p:cNvSpPr txBox="1"/>
          <p:nvPr/>
        </p:nvSpPr>
        <p:spPr>
          <a:xfrm>
            <a:off x="3755400" y="4628375"/>
            <a:ext cx="1633200" cy="328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latin typeface="Google Sans"/>
                <a:ea typeface="Google Sans"/>
                <a:cs typeface="Google Sans"/>
                <a:sym typeface="Google Sans"/>
              </a:rPr>
              <a:t>utterances</a:t>
            </a:r>
            <a:endParaRPr i="1" sz="1200">
              <a:latin typeface="Google Sans"/>
              <a:ea typeface="Google Sans"/>
              <a:cs typeface="Google Sans"/>
              <a:sym typeface="Google Sans"/>
            </a:endParaRPr>
          </a:p>
        </p:txBody>
      </p:sp>
      <p:pic>
        <p:nvPicPr>
          <p:cNvPr id="224" name="Google Shape;224;p36" title="Chart"/>
          <p:cNvPicPr preferRelativeResize="0"/>
          <p:nvPr/>
        </p:nvPicPr>
        <p:blipFill rotWithShape="1">
          <a:blip r:embed="rId4">
            <a:alphaModFix/>
          </a:blip>
          <a:srcRect b="0" l="0" r="0" t="92630"/>
          <a:stretch/>
        </p:blipFill>
        <p:spPr>
          <a:xfrm>
            <a:off x="2347075" y="4473786"/>
            <a:ext cx="4449852" cy="328800"/>
          </a:xfrm>
          <a:prstGeom prst="rect">
            <a:avLst/>
          </a:prstGeom>
          <a:noFill/>
          <a:ln>
            <a:noFill/>
          </a:ln>
        </p:spPr>
      </p:pic>
      <p:pic>
        <p:nvPicPr>
          <p:cNvPr id="225" name="Google Shape;225;p36" title="Chart"/>
          <p:cNvPicPr preferRelativeResize="0"/>
          <p:nvPr/>
        </p:nvPicPr>
        <p:blipFill rotWithShape="1">
          <a:blip r:embed="rId4">
            <a:alphaModFix/>
          </a:blip>
          <a:srcRect b="36067" l="4752" r="87738" t="56563"/>
          <a:stretch/>
        </p:blipFill>
        <p:spPr>
          <a:xfrm>
            <a:off x="2558675" y="2864551"/>
            <a:ext cx="334101" cy="328800"/>
          </a:xfrm>
          <a:prstGeom prst="rect">
            <a:avLst/>
          </a:prstGeom>
          <a:noFill/>
          <a:ln>
            <a:noFill/>
          </a:ln>
        </p:spPr>
      </p:pic>
      <p:pic>
        <p:nvPicPr>
          <p:cNvPr id="226" name="Google Shape;226;p36" title="Chart"/>
          <p:cNvPicPr preferRelativeResize="0"/>
          <p:nvPr/>
        </p:nvPicPr>
        <p:blipFill rotWithShape="1">
          <a:blip r:embed="rId4">
            <a:alphaModFix/>
          </a:blip>
          <a:srcRect b="22879" l="0" r="87736" t="74116"/>
          <a:stretch/>
        </p:blipFill>
        <p:spPr>
          <a:xfrm>
            <a:off x="2347075" y="3647726"/>
            <a:ext cx="545700" cy="134050"/>
          </a:xfrm>
          <a:prstGeom prst="rect">
            <a:avLst/>
          </a:prstGeom>
          <a:noFill/>
          <a:ln>
            <a:noFill/>
          </a:ln>
        </p:spPr>
      </p:pic>
      <p:pic>
        <p:nvPicPr>
          <p:cNvPr id="227" name="Google Shape;227;p36" title="Chart"/>
          <p:cNvPicPr preferRelativeResize="0"/>
          <p:nvPr/>
        </p:nvPicPr>
        <p:blipFill rotWithShape="1">
          <a:blip r:embed="rId4">
            <a:alphaModFix/>
          </a:blip>
          <a:srcRect b="10702" l="0" r="87736" t="87304"/>
          <a:stretch/>
        </p:blipFill>
        <p:spPr>
          <a:xfrm>
            <a:off x="2347075" y="4236151"/>
            <a:ext cx="545700" cy="889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7"/>
          <p:cNvSpPr txBox="1"/>
          <p:nvPr>
            <p:ph idx="1" type="body"/>
          </p:nvPr>
        </p:nvSpPr>
        <p:spPr>
          <a:xfrm>
            <a:off x="1807350" y="1777975"/>
            <a:ext cx="5529300" cy="211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A51C30"/>
                </a:solidFill>
              </a:rPr>
              <a:t>QC (Quality Control)</a:t>
            </a:r>
            <a:endParaRPr b="1" sz="2000">
              <a:solidFill>
                <a:srgbClr val="A51C30"/>
              </a:solidFill>
            </a:endParaRPr>
          </a:p>
          <a:p>
            <a:pPr indent="-355600" lvl="0" marL="457200" rtl="0" algn="l">
              <a:spcBef>
                <a:spcPts val="0"/>
              </a:spcBef>
              <a:spcAft>
                <a:spcPts val="0"/>
              </a:spcAft>
              <a:buClr>
                <a:schemeClr val="dk1"/>
              </a:buClr>
              <a:buSzPts val="2000"/>
              <a:buChar char="●"/>
            </a:pPr>
            <a:r>
              <a:rPr lang="en" sz="2000">
                <a:solidFill>
                  <a:schemeClr val="dk1"/>
                </a:solidFill>
              </a:rPr>
              <a:t>Need to keep </a:t>
            </a:r>
            <a:r>
              <a:rPr b="1" lang="en" sz="2000">
                <a:solidFill>
                  <a:schemeClr val="dk1"/>
                </a:solidFill>
              </a:rPr>
              <a:t>only</a:t>
            </a:r>
            <a:r>
              <a:rPr lang="en" sz="2000">
                <a:solidFill>
                  <a:schemeClr val="dk1"/>
                </a:solidFill>
              </a:rPr>
              <a:t> what a human can hear</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Microphone issues</a:t>
            </a:r>
            <a:endParaRPr sz="2000">
              <a:solidFill>
                <a:schemeClr val="dk1"/>
              </a:solidFill>
            </a:endParaRPr>
          </a:p>
          <a:p>
            <a:pPr indent="-355600" lvl="0" marL="457200" rtl="0" algn="l">
              <a:spcBef>
                <a:spcPts val="0"/>
              </a:spcBef>
              <a:spcAft>
                <a:spcPts val="0"/>
              </a:spcAft>
              <a:buClr>
                <a:schemeClr val="dk1"/>
              </a:buClr>
              <a:buSzPts val="2000"/>
              <a:buChar char="●"/>
            </a:pPr>
            <a:r>
              <a:rPr b="1" lang="en" sz="2000">
                <a:solidFill>
                  <a:schemeClr val="dk1"/>
                </a:solidFill>
              </a:rPr>
              <a:t>Noisy</a:t>
            </a:r>
            <a:r>
              <a:rPr lang="en" sz="2000">
                <a:solidFill>
                  <a:schemeClr val="dk1"/>
                </a:solidFill>
              </a:rPr>
              <a:t> backgrounds</a:t>
            </a:r>
            <a:endParaRPr sz="2000">
              <a:solidFill>
                <a:schemeClr val="dk1"/>
              </a:solidFill>
            </a:endParaRPr>
          </a:p>
          <a:p>
            <a:pPr indent="457200" lvl="0" marL="457200" rtl="0" algn="l">
              <a:spcBef>
                <a:spcPts val="0"/>
              </a:spcBef>
              <a:spcAft>
                <a:spcPts val="0"/>
              </a:spcAft>
              <a:buNone/>
            </a:pPr>
            <a:r>
              <a:rPr lang="en" sz="2000">
                <a:solidFill>
                  <a:schemeClr val="dk1"/>
                </a:solidFill>
              </a:rPr>
              <a:t>(more on this soon)</a:t>
            </a:r>
            <a:endParaRPr sz="2000">
              <a:solidFill>
                <a:schemeClr val="dk1"/>
              </a:solidFill>
            </a:endParaRPr>
          </a:p>
        </p:txBody>
      </p:sp>
      <p:sp>
        <p:nvSpPr>
          <p:cNvPr id="233" name="Google Shape;233;p37"/>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Food for Thought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2"/>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What are we going to learn?</a:t>
            </a:r>
            <a:endParaRPr>
              <a:solidFill>
                <a:schemeClr val="dk1"/>
              </a:solidFill>
            </a:endParaRPr>
          </a:p>
        </p:txBody>
      </p:sp>
      <p:sp>
        <p:nvSpPr>
          <p:cNvPr id="104" name="Google Shape;104;p22"/>
          <p:cNvSpPr/>
          <p:nvPr/>
        </p:nvSpPr>
        <p:spPr>
          <a:xfrm>
            <a:off x="221947" y="3165430"/>
            <a:ext cx="2280300" cy="1251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100">
                <a:latin typeface="Google Sans"/>
                <a:ea typeface="Google Sans"/>
                <a:cs typeface="Google Sans"/>
                <a:sym typeface="Google Sans"/>
              </a:rPr>
              <a:t>Challenges</a:t>
            </a:r>
            <a:r>
              <a:rPr lang="en" sz="2100">
                <a:latin typeface="Google Sans"/>
                <a:ea typeface="Google Sans"/>
                <a:cs typeface="Google Sans"/>
                <a:sym typeface="Google Sans"/>
              </a:rPr>
              <a:t> with  Keyword Spotting</a:t>
            </a:r>
            <a:endParaRPr b="1" sz="2100">
              <a:latin typeface="Google Sans"/>
              <a:ea typeface="Google Sans"/>
              <a:cs typeface="Google Sans"/>
              <a:sym typeface="Google Sans"/>
            </a:endParaRPr>
          </a:p>
        </p:txBody>
      </p:sp>
      <p:sp>
        <p:nvSpPr>
          <p:cNvPr id="105" name="Google Shape;105;p22"/>
          <p:cNvSpPr/>
          <p:nvPr/>
        </p:nvSpPr>
        <p:spPr>
          <a:xfrm>
            <a:off x="3443222" y="3165427"/>
            <a:ext cx="2117100" cy="12513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 sz="2100">
                <a:latin typeface="Google Sans"/>
                <a:ea typeface="Google Sans"/>
                <a:cs typeface="Google Sans"/>
                <a:sym typeface="Google Sans"/>
              </a:rPr>
              <a:t>The Keyword Spotting ML </a:t>
            </a:r>
            <a:r>
              <a:rPr b="1" lang="en" sz="2100">
                <a:latin typeface="Google Sans"/>
                <a:ea typeface="Google Sans"/>
                <a:cs typeface="Google Sans"/>
                <a:sym typeface="Google Sans"/>
              </a:rPr>
              <a:t>Pipeline</a:t>
            </a:r>
            <a:endParaRPr sz="2100">
              <a:latin typeface="Google Sans"/>
              <a:ea typeface="Google Sans"/>
              <a:cs typeface="Google Sans"/>
              <a:sym typeface="Google Sans"/>
            </a:endParaRPr>
          </a:p>
        </p:txBody>
      </p:sp>
      <p:sp>
        <p:nvSpPr>
          <p:cNvPr id="106" name="Google Shape;106;p22"/>
          <p:cNvSpPr/>
          <p:nvPr/>
        </p:nvSpPr>
        <p:spPr>
          <a:xfrm>
            <a:off x="6295097" y="3165423"/>
            <a:ext cx="2745000" cy="12513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 sz="2100">
                <a:latin typeface="Google Sans"/>
                <a:ea typeface="Google Sans"/>
                <a:cs typeface="Google Sans"/>
                <a:sym typeface="Google Sans"/>
              </a:rPr>
              <a:t>Hands-on training</a:t>
            </a:r>
            <a:r>
              <a:rPr lang="en" sz="2100">
                <a:latin typeface="Google Sans"/>
                <a:ea typeface="Google Sans"/>
                <a:cs typeface="Google Sans"/>
                <a:sym typeface="Google Sans"/>
              </a:rPr>
              <a:t> of a Keyword Spotting Model</a:t>
            </a:r>
            <a:endParaRPr b="1" sz="2100">
              <a:latin typeface="Google Sans"/>
              <a:ea typeface="Google Sans"/>
              <a:cs typeface="Google Sans"/>
              <a:sym typeface="Google Sans"/>
            </a:endParaRPr>
          </a:p>
        </p:txBody>
      </p:sp>
      <p:grpSp>
        <p:nvGrpSpPr>
          <p:cNvPr id="107" name="Google Shape;107;p22"/>
          <p:cNvGrpSpPr/>
          <p:nvPr/>
        </p:nvGrpSpPr>
        <p:grpSpPr>
          <a:xfrm>
            <a:off x="6986954" y="1910531"/>
            <a:ext cx="1361308" cy="802435"/>
            <a:chOff x="657363" y="2284129"/>
            <a:chExt cx="1110637" cy="654675"/>
          </a:xfrm>
        </p:grpSpPr>
        <p:sp>
          <p:nvSpPr>
            <p:cNvPr id="108" name="Google Shape;108;p22"/>
            <p:cNvSpPr/>
            <p:nvPr/>
          </p:nvSpPr>
          <p:spPr>
            <a:xfrm>
              <a:off x="1150000" y="2302125"/>
              <a:ext cx="618000" cy="618000"/>
            </a:xfrm>
            <a:prstGeom prst="ellipse">
              <a:avLst/>
            </a:prstGeom>
            <a:solidFill>
              <a:srgbClr val="F8F9FA"/>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2"/>
            <p:cNvSpPr/>
            <p:nvPr/>
          </p:nvSpPr>
          <p:spPr>
            <a:xfrm>
              <a:off x="1150000" y="2302200"/>
              <a:ext cx="618000" cy="618000"/>
            </a:xfrm>
            <a:prstGeom prst="pie">
              <a:avLst>
                <a:gd fmla="val 18878269" name="adj1"/>
                <a:gd fmla="val 8053418" name="adj2"/>
              </a:avLst>
            </a:prstGeom>
            <a:solidFill>
              <a:srgbClr val="D9D9D9"/>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2"/>
            <p:cNvSpPr/>
            <p:nvPr/>
          </p:nvSpPr>
          <p:spPr>
            <a:xfrm>
              <a:off x="1297275" y="2450400"/>
              <a:ext cx="322500" cy="322500"/>
            </a:xfrm>
            <a:prstGeom prst="ellipse">
              <a:avLst/>
            </a:prstGeom>
            <a:solidFill>
              <a:srgbClr val="F8F9FA"/>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2"/>
            <p:cNvSpPr/>
            <p:nvPr/>
          </p:nvSpPr>
          <p:spPr>
            <a:xfrm rot="10591250">
              <a:off x="675543" y="2302310"/>
              <a:ext cx="617939" cy="617939"/>
            </a:xfrm>
            <a:prstGeom prst="pie">
              <a:avLst>
                <a:gd fmla="val 13919535" name="adj1"/>
                <a:gd fmla="val 8053418" name="adj2"/>
              </a:avLst>
            </a:prstGeom>
            <a:solidFill>
              <a:srgbClr val="D9D9D9"/>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2"/>
            <p:cNvSpPr/>
            <p:nvPr/>
          </p:nvSpPr>
          <p:spPr>
            <a:xfrm rot="10591250">
              <a:off x="675543" y="2302685"/>
              <a:ext cx="617939" cy="617939"/>
            </a:xfrm>
            <a:prstGeom prst="pie">
              <a:avLst>
                <a:gd fmla="val 3319488" name="adj1"/>
                <a:gd fmla="val 8053418"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2"/>
            <p:cNvSpPr/>
            <p:nvPr/>
          </p:nvSpPr>
          <p:spPr>
            <a:xfrm rot="10591250">
              <a:off x="675543" y="2302310"/>
              <a:ext cx="617939" cy="617939"/>
            </a:xfrm>
            <a:prstGeom prst="pie">
              <a:avLst>
                <a:gd fmla="val 13919535" name="adj1"/>
                <a:gd fmla="val 18701963"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2"/>
            <p:cNvSpPr/>
            <p:nvPr/>
          </p:nvSpPr>
          <p:spPr>
            <a:xfrm>
              <a:off x="823275" y="2449875"/>
              <a:ext cx="322500" cy="322500"/>
            </a:xfrm>
            <a:prstGeom prst="pie">
              <a:avLst>
                <a:gd fmla="val 2941892" name="adj1"/>
                <a:gd fmla="val 18618120" name="adj2"/>
              </a:avLst>
            </a:prstGeom>
            <a:solidFill>
              <a:srgbClr val="FFFFFF"/>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2"/>
            <p:cNvSpPr/>
            <p:nvPr/>
          </p:nvSpPr>
          <p:spPr>
            <a:xfrm rot="2302753">
              <a:off x="988629" y="2481464"/>
              <a:ext cx="47837" cy="208821"/>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2"/>
            <p:cNvSpPr/>
            <p:nvPr/>
          </p:nvSpPr>
          <p:spPr>
            <a:xfrm rot="-2354726">
              <a:off x="981868" y="2537543"/>
              <a:ext cx="82511" cy="196557"/>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22"/>
          <p:cNvSpPr/>
          <p:nvPr/>
        </p:nvSpPr>
        <p:spPr>
          <a:xfrm>
            <a:off x="5217002" y="2043850"/>
            <a:ext cx="936300" cy="312600"/>
          </a:xfrm>
          <a:prstGeom prst="chevron">
            <a:avLst>
              <a:gd fmla="val 50000" name="adj"/>
            </a:avLst>
          </a:prstGeom>
          <a:solidFill>
            <a:srgbClr val="EA433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18" name="Google Shape;118;p22"/>
          <p:cNvSpPr/>
          <p:nvPr/>
        </p:nvSpPr>
        <p:spPr>
          <a:xfrm>
            <a:off x="2845502" y="2043850"/>
            <a:ext cx="792000" cy="312600"/>
          </a:xfrm>
          <a:prstGeom prst="chevron">
            <a:avLst>
              <a:gd fmla="val 50000" name="adj"/>
            </a:avLst>
          </a:prstGeom>
          <a:solidFill>
            <a:srgbClr val="4285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solidFill>
                <a:srgbClr val="F8F9FA"/>
              </a:solidFill>
              <a:latin typeface="Google Sans"/>
              <a:ea typeface="Google Sans"/>
              <a:cs typeface="Google Sans"/>
              <a:sym typeface="Google Sans"/>
            </a:endParaRPr>
          </a:p>
        </p:txBody>
      </p:sp>
      <p:sp>
        <p:nvSpPr>
          <p:cNvPr id="119" name="Google Shape;119;p22"/>
          <p:cNvSpPr/>
          <p:nvPr/>
        </p:nvSpPr>
        <p:spPr>
          <a:xfrm>
            <a:off x="4240491" y="2043850"/>
            <a:ext cx="1085400" cy="312600"/>
          </a:xfrm>
          <a:prstGeom prst="chevron">
            <a:avLst>
              <a:gd fmla="val 50000" name="adj"/>
            </a:avLst>
          </a:prstGeom>
          <a:solidFill>
            <a:srgbClr val="34A85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50">
              <a:solidFill>
                <a:srgbClr val="F8F9FA"/>
              </a:solidFill>
              <a:latin typeface="Google Sans"/>
              <a:ea typeface="Google Sans"/>
              <a:cs typeface="Google Sans"/>
              <a:sym typeface="Google Sans"/>
            </a:endParaRPr>
          </a:p>
        </p:txBody>
      </p:sp>
      <p:sp>
        <p:nvSpPr>
          <p:cNvPr id="120" name="Google Shape;120;p22"/>
          <p:cNvSpPr/>
          <p:nvPr/>
        </p:nvSpPr>
        <p:spPr>
          <a:xfrm>
            <a:off x="3526207" y="2043850"/>
            <a:ext cx="820800" cy="312600"/>
          </a:xfrm>
          <a:prstGeom prst="chevron">
            <a:avLst>
              <a:gd fmla="val 50000" name="adj"/>
            </a:avLst>
          </a:prstGeom>
          <a:solidFill>
            <a:srgbClr val="FBBC0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050">
              <a:solidFill>
                <a:srgbClr val="F8F9FA"/>
              </a:solidFill>
              <a:latin typeface="Google Sans"/>
              <a:ea typeface="Google Sans"/>
              <a:cs typeface="Google Sans"/>
              <a:sym typeface="Google Sans"/>
            </a:endParaRPr>
          </a:p>
        </p:txBody>
      </p:sp>
      <p:sp>
        <p:nvSpPr>
          <p:cNvPr id="121" name="Google Shape;121;p22"/>
          <p:cNvSpPr txBox="1"/>
          <p:nvPr/>
        </p:nvSpPr>
        <p:spPr>
          <a:xfrm>
            <a:off x="2930332" y="2079250"/>
            <a:ext cx="644700" cy="2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550">
                <a:solidFill>
                  <a:srgbClr val="FFFFFF"/>
                </a:solidFill>
                <a:latin typeface="Google Sans"/>
                <a:ea typeface="Google Sans"/>
                <a:cs typeface="Google Sans"/>
                <a:sym typeface="Google Sans"/>
              </a:rPr>
              <a:t>Collect and Preprocess Data</a:t>
            </a:r>
            <a:endParaRPr b="1" sz="550">
              <a:solidFill>
                <a:srgbClr val="FFFFFF"/>
              </a:solidFill>
              <a:latin typeface="Google Sans"/>
              <a:ea typeface="Google Sans"/>
              <a:cs typeface="Google Sans"/>
              <a:sym typeface="Google Sans"/>
            </a:endParaRPr>
          </a:p>
        </p:txBody>
      </p:sp>
      <p:sp>
        <p:nvSpPr>
          <p:cNvPr id="122" name="Google Shape;122;p22"/>
          <p:cNvSpPr txBox="1"/>
          <p:nvPr/>
        </p:nvSpPr>
        <p:spPr>
          <a:xfrm>
            <a:off x="3623961" y="2079253"/>
            <a:ext cx="644700" cy="2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50">
                <a:solidFill>
                  <a:srgbClr val="FFFFFF"/>
                </a:solidFill>
                <a:latin typeface="Google Sans"/>
                <a:ea typeface="Google Sans"/>
                <a:cs typeface="Google Sans"/>
                <a:sym typeface="Google Sans"/>
              </a:rPr>
              <a:t>Design </a:t>
            </a:r>
            <a:endParaRPr b="1" sz="6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650">
                <a:solidFill>
                  <a:srgbClr val="FFFFFF"/>
                </a:solidFill>
                <a:latin typeface="Google Sans"/>
                <a:ea typeface="Google Sans"/>
                <a:cs typeface="Google Sans"/>
                <a:sym typeface="Google Sans"/>
              </a:rPr>
              <a:t>and Train</a:t>
            </a:r>
            <a:endParaRPr b="1" sz="6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650">
                <a:solidFill>
                  <a:srgbClr val="FFFFFF"/>
                </a:solidFill>
                <a:latin typeface="Google Sans"/>
                <a:ea typeface="Google Sans"/>
                <a:cs typeface="Google Sans"/>
                <a:sym typeface="Google Sans"/>
              </a:rPr>
              <a:t>Model</a:t>
            </a:r>
            <a:endParaRPr b="1" sz="650">
              <a:solidFill>
                <a:srgbClr val="FFFFFF"/>
              </a:solidFill>
              <a:latin typeface="Google Sans"/>
              <a:ea typeface="Google Sans"/>
              <a:cs typeface="Google Sans"/>
              <a:sym typeface="Google Sans"/>
            </a:endParaRPr>
          </a:p>
        </p:txBody>
      </p:sp>
      <p:sp>
        <p:nvSpPr>
          <p:cNvPr id="123" name="Google Shape;123;p22"/>
          <p:cNvSpPr txBox="1"/>
          <p:nvPr/>
        </p:nvSpPr>
        <p:spPr>
          <a:xfrm>
            <a:off x="4346900" y="2079253"/>
            <a:ext cx="936300" cy="2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50">
                <a:solidFill>
                  <a:srgbClr val="FFFFFF"/>
                </a:solidFill>
                <a:latin typeface="Google Sans"/>
                <a:ea typeface="Google Sans"/>
                <a:cs typeface="Google Sans"/>
                <a:sym typeface="Google Sans"/>
              </a:rPr>
              <a:t>Evaluate, Optimize, Convert, Deploy</a:t>
            </a:r>
            <a:endParaRPr b="1" sz="650">
              <a:solidFill>
                <a:srgbClr val="FFFFFF"/>
              </a:solidFill>
              <a:latin typeface="Google Sans"/>
              <a:ea typeface="Google Sans"/>
              <a:cs typeface="Google Sans"/>
              <a:sym typeface="Google Sans"/>
            </a:endParaRPr>
          </a:p>
        </p:txBody>
      </p:sp>
      <p:sp>
        <p:nvSpPr>
          <p:cNvPr id="124" name="Google Shape;124;p22"/>
          <p:cNvSpPr txBox="1"/>
          <p:nvPr/>
        </p:nvSpPr>
        <p:spPr>
          <a:xfrm>
            <a:off x="5317446" y="2079259"/>
            <a:ext cx="723300" cy="241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50">
                <a:solidFill>
                  <a:srgbClr val="FFFFFF"/>
                </a:solidFill>
                <a:latin typeface="Google Sans"/>
                <a:ea typeface="Google Sans"/>
                <a:cs typeface="Google Sans"/>
                <a:sym typeface="Google Sans"/>
              </a:rPr>
              <a:t>Make</a:t>
            </a:r>
            <a:endParaRPr b="1" sz="650">
              <a:solidFill>
                <a:srgbClr val="FFFFFF"/>
              </a:solidFill>
              <a:latin typeface="Google Sans"/>
              <a:ea typeface="Google Sans"/>
              <a:cs typeface="Google Sans"/>
              <a:sym typeface="Google Sans"/>
            </a:endParaRPr>
          </a:p>
          <a:p>
            <a:pPr indent="0" lvl="0" marL="0" rtl="0" algn="ctr">
              <a:spcBef>
                <a:spcPts val="0"/>
              </a:spcBef>
              <a:spcAft>
                <a:spcPts val="0"/>
              </a:spcAft>
              <a:buNone/>
            </a:pPr>
            <a:r>
              <a:rPr b="1" lang="en" sz="650">
                <a:solidFill>
                  <a:srgbClr val="FFFFFF"/>
                </a:solidFill>
                <a:latin typeface="Google Sans"/>
                <a:ea typeface="Google Sans"/>
                <a:cs typeface="Google Sans"/>
                <a:sym typeface="Google Sans"/>
              </a:rPr>
              <a:t>Inferences</a:t>
            </a:r>
            <a:endParaRPr b="1" sz="650">
              <a:solidFill>
                <a:srgbClr val="FFFFFF"/>
              </a:solidFill>
              <a:latin typeface="Google Sans"/>
              <a:ea typeface="Google Sans"/>
              <a:cs typeface="Google Sans"/>
              <a:sym typeface="Google Sans"/>
            </a:endParaRPr>
          </a:p>
        </p:txBody>
      </p:sp>
      <p:sp>
        <p:nvSpPr>
          <p:cNvPr id="125" name="Google Shape;125;p22"/>
          <p:cNvSpPr/>
          <p:nvPr/>
        </p:nvSpPr>
        <p:spPr>
          <a:xfrm>
            <a:off x="2843745" y="2401420"/>
            <a:ext cx="1455900" cy="2802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6" name="Google Shape;126;p22"/>
          <p:cNvPicPr preferRelativeResize="0"/>
          <p:nvPr/>
        </p:nvPicPr>
        <p:blipFill rotWithShape="1">
          <a:blip r:embed="rId3">
            <a:alphaModFix/>
          </a:blip>
          <a:srcRect b="13934" l="17159" r="17570" t="15404"/>
          <a:stretch/>
        </p:blipFill>
        <p:spPr>
          <a:xfrm>
            <a:off x="3368502" y="2421999"/>
            <a:ext cx="406422" cy="247494"/>
          </a:xfrm>
          <a:prstGeom prst="rect">
            <a:avLst/>
          </a:prstGeom>
          <a:noFill/>
          <a:ln>
            <a:noFill/>
          </a:ln>
        </p:spPr>
      </p:pic>
      <p:sp>
        <p:nvSpPr>
          <p:cNvPr id="127" name="Google Shape;127;p22"/>
          <p:cNvSpPr/>
          <p:nvPr/>
        </p:nvSpPr>
        <p:spPr>
          <a:xfrm>
            <a:off x="4346900" y="2401420"/>
            <a:ext cx="979200" cy="2802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8" name="Google Shape;128;p22"/>
          <p:cNvPicPr preferRelativeResize="0"/>
          <p:nvPr/>
        </p:nvPicPr>
        <p:blipFill rotWithShape="1">
          <a:blip r:embed="rId4">
            <a:alphaModFix/>
          </a:blip>
          <a:srcRect b="11417" l="5992" r="6018" t="15252"/>
          <a:stretch/>
        </p:blipFill>
        <p:spPr>
          <a:xfrm>
            <a:off x="4549526" y="2436183"/>
            <a:ext cx="467484" cy="219139"/>
          </a:xfrm>
          <a:prstGeom prst="rect">
            <a:avLst/>
          </a:prstGeom>
          <a:noFill/>
          <a:ln>
            <a:noFill/>
          </a:ln>
        </p:spPr>
      </p:pic>
      <p:sp>
        <p:nvSpPr>
          <p:cNvPr id="129" name="Google Shape;129;p22"/>
          <p:cNvSpPr/>
          <p:nvPr/>
        </p:nvSpPr>
        <p:spPr>
          <a:xfrm>
            <a:off x="5373285" y="2401430"/>
            <a:ext cx="740100" cy="280200"/>
          </a:xfrm>
          <a:prstGeom prst="rect">
            <a:avLst/>
          </a:prstGeom>
          <a:solidFill>
            <a:srgbClr val="F8F9FA"/>
          </a:solidFill>
          <a:ln>
            <a:noFill/>
          </a:ln>
          <a:effectLst>
            <a:outerShdw blurRad="57150" rotWithShape="0" algn="bl" dir="2700000" dist="19050">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0" name="Google Shape;130;p22"/>
          <p:cNvPicPr preferRelativeResize="0"/>
          <p:nvPr/>
        </p:nvPicPr>
        <p:blipFill rotWithShape="1">
          <a:blip r:embed="rId4">
            <a:alphaModFix/>
          </a:blip>
          <a:srcRect b="11419" l="5992" r="6018" t="60195"/>
          <a:stretch/>
        </p:blipFill>
        <p:spPr>
          <a:xfrm>
            <a:off x="5414123" y="2569703"/>
            <a:ext cx="467484" cy="84827"/>
          </a:xfrm>
          <a:prstGeom prst="rect">
            <a:avLst/>
          </a:prstGeom>
          <a:noFill/>
          <a:ln>
            <a:noFill/>
          </a:ln>
        </p:spPr>
      </p:pic>
      <p:pic>
        <p:nvPicPr>
          <p:cNvPr id="131" name="Google Shape;131;p22"/>
          <p:cNvPicPr preferRelativeResize="0"/>
          <p:nvPr/>
        </p:nvPicPr>
        <p:blipFill rotWithShape="1">
          <a:blip r:embed="rId4">
            <a:alphaModFix/>
          </a:blip>
          <a:srcRect b="38405" l="34518" r="33909" t="14319"/>
          <a:stretch/>
        </p:blipFill>
        <p:spPr>
          <a:xfrm>
            <a:off x="5667042" y="2428425"/>
            <a:ext cx="167748" cy="141276"/>
          </a:xfrm>
          <a:prstGeom prst="rect">
            <a:avLst/>
          </a:prstGeom>
          <a:noFill/>
          <a:ln>
            <a:noFill/>
          </a:ln>
        </p:spPr>
      </p:pic>
      <p:sp>
        <p:nvSpPr>
          <p:cNvPr id="132" name="Google Shape;132;p22"/>
          <p:cNvSpPr txBox="1"/>
          <p:nvPr/>
        </p:nvSpPr>
        <p:spPr>
          <a:xfrm>
            <a:off x="5796830" y="2557856"/>
            <a:ext cx="390600" cy="9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550">
                <a:solidFill>
                  <a:srgbClr val="535F69"/>
                </a:solidFill>
                <a:latin typeface="Roboto Thin"/>
                <a:ea typeface="Roboto Thin"/>
                <a:cs typeface="Roboto Thin"/>
                <a:sym typeface="Roboto Thin"/>
              </a:rPr>
              <a:t>Micro</a:t>
            </a:r>
            <a:endParaRPr sz="550">
              <a:solidFill>
                <a:srgbClr val="535F69"/>
              </a:solidFill>
              <a:latin typeface="Roboto Thin"/>
              <a:ea typeface="Roboto Thin"/>
              <a:cs typeface="Roboto Thin"/>
              <a:sym typeface="Roboto Thin"/>
            </a:endParaRPr>
          </a:p>
        </p:txBody>
      </p:sp>
      <p:pic>
        <p:nvPicPr>
          <p:cNvPr id="133" name="Google Shape;133;p22"/>
          <p:cNvPicPr preferRelativeResize="0"/>
          <p:nvPr/>
        </p:nvPicPr>
        <p:blipFill>
          <a:blip r:embed="rId5">
            <a:alphaModFix/>
          </a:blip>
          <a:stretch>
            <a:fillRect/>
          </a:stretch>
        </p:blipFill>
        <p:spPr>
          <a:xfrm>
            <a:off x="674980" y="1589114"/>
            <a:ext cx="1374224" cy="1375063"/>
          </a:xfrm>
          <a:prstGeom prst="rect">
            <a:avLst/>
          </a:prstGeom>
          <a:noFill/>
          <a:ln>
            <a:noFill/>
          </a:ln>
        </p:spPr>
      </p:pic>
      <p:sp>
        <p:nvSpPr>
          <p:cNvPr id="134" name="Google Shape;134;p22"/>
          <p:cNvSpPr/>
          <p:nvPr/>
        </p:nvSpPr>
        <p:spPr>
          <a:xfrm>
            <a:off x="6399100" y="1439475"/>
            <a:ext cx="2745000" cy="3352800"/>
          </a:xfrm>
          <a:prstGeom prst="rect">
            <a:avLst/>
          </a:prstGeom>
          <a:solidFill>
            <a:srgbClr val="FFFFFF">
              <a:alpha val="71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p:nvPr/>
        </p:nvSpPr>
        <p:spPr>
          <a:xfrm>
            <a:off x="136400" y="1439475"/>
            <a:ext cx="2365800" cy="3352800"/>
          </a:xfrm>
          <a:prstGeom prst="rect">
            <a:avLst/>
          </a:prstGeom>
          <a:solidFill>
            <a:srgbClr val="FFFFFF">
              <a:alpha val="715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41" name="Google Shape;141;p23"/>
          <p:cNvSpPr txBox="1"/>
          <p:nvPr>
            <p:ph type="title"/>
          </p:nvPr>
        </p:nvSpPr>
        <p:spPr>
          <a:xfrm>
            <a:off x="344500" y="330050"/>
            <a:ext cx="41799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it mean to have a </a:t>
            </a:r>
            <a:r>
              <a:rPr b="1" lang="en">
                <a:solidFill>
                  <a:schemeClr val="accent4"/>
                </a:solidFill>
              </a:rPr>
              <a:t>good</a:t>
            </a:r>
            <a:r>
              <a:rPr lang="en"/>
              <a:t> dataset?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Char char="●"/>
            </a:pPr>
            <a:r>
              <a:rPr lang="en" sz="2000">
                <a:solidFill>
                  <a:schemeClr val="dk1"/>
                </a:solidFill>
              </a:rPr>
              <a:t>Who are the </a:t>
            </a:r>
            <a:r>
              <a:rPr b="1" lang="en" sz="2000">
                <a:solidFill>
                  <a:schemeClr val="accent1"/>
                </a:solidFill>
              </a:rPr>
              <a:t>users</a:t>
            </a:r>
            <a:r>
              <a:rPr lang="en" sz="2000">
                <a:solidFill>
                  <a:schemeClr val="dk1"/>
                </a:solidFill>
              </a:rPr>
              <a:t>?</a:t>
            </a:r>
            <a:endParaRPr sz="2000">
              <a:solidFill>
                <a:schemeClr val="dk1"/>
              </a:solidFill>
            </a:endParaRPr>
          </a:p>
        </p:txBody>
      </p:sp>
      <p:sp>
        <p:nvSpPr>
          <p:cNvPr id="147" name="Google Shape;147;p24"/>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we </a:t>
            </a:r>
            <a:r>
              <a:rPr b="1" lang="en"/>
              <a:t>build</a:t>
            </a:r>
            <a:r>
              <a:rPr lang="en"/>
              <a:t> a </a:t>
            </a:r>
            <a:r>
              <a:rPr lang="en">
                <a:solidFill>
                  <a:schemeClr val="accent4"/>
                </a:solidFill>
              </a:rPr>
              <a:t>good</a:t>
            </a:r>
            <a:r>
              <a:rPr lang="en"/>
              <a:t> dataset?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rPr>
              <a:t>Who are the </a:t>
            </a:r>
            <a:r>
              <a:rPr b="1" lang="en" sz="2000">
                <a:solidFill>
                  <a:schemeClr val="dk2"/>
                </a:solidFill>
              </a:rPr>
              <a:t>users</a:t>
            </a:r>
            <a:r>
              <a:rPr lang="en" sz="2000">
                <a:solidFill>
                  <a:schemeClr val="dk2"/>
                </a:solidFill>
              </a:rPr>
              <a:t>?</a:t>
            </a:r>
            <a:endParaRPr sz="2000">
              <a:solidFill>
                <a:schemeClr val="dk2"/>
              </a:solidFill>
            </a:endParaRPr>
          </a:p>
          <a:p>
            <a:pPr indent="-355600" lvl="0" marL="457200" rtl="0" algn="l">
              <a:spcBef>
                <a:spcPts val="0"/>
              </a:spcBef>
              <a:spcAft>
                <a:spcPts val="0"/>
              </a:spcAft>
              <a:buClr>
                <a:schemeClr val="dk1"/>
              </a:buClr>
              <a:buSzPts val="2000"/>
              <a:buChar char="●"/>
            </a:pPr>
            <a:r>
              <a:rPr lang="en" sz="2000">
                <a:solidFill>
                  <a:schemeClr val="dk1"/>
                </a:solidFill>
              </a:rPr>
              <a:t>What do they </a:t>
            </a:r>
            <a:r>
              <a:rPr b="1" lang="en" sz="2000">
                <a:solidFill>
                  <a:schemeClr val="accent4"/>
                </a:solidFill>
              </a:rPr>
              <a:t>need</a:t>
            </a:r>
            <a:r>
              <a:rPr lang="en" sz="2000">
                <a:solidFill>
                  <a:schemeClr val="dk1"/>
                </a:solidFill>
              </a:rPr>
              <a:t>?</a:t>
            </a:r>
            <a:endParaRPr sz="2000">
              <a:solidFill>
                <a:schemeClr val="dk1"/>
              </a:solidFill>
            </a:endParaRPr>
          </a:p>
        </p:txBody>
      </p:sp>
      <p:sp>
        <p:nvSpPr>
          <p:cNvPr id="153" name="Google Shape;153;p25"/>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we </a:t>
            </a:r>
            <a:r>
              <a:rPr b="1" lang="en"/>
              <a:t>build</a:t>
            </a:r>
            <a:r>
              <a:rPr lang="en"/>
              <a:t> a </a:t>
            </a:r>
            <a:r>
              <a:rPr lang="en">
                <a:solidFill>
                  <a:schemeClr val="accent4"/>
                </a:solidFill>
              </a:rPr>
              <a:t>good</a:t>
            </a:r>
            <a:r>
              <a:rPr lang="en"/>
              <a:t> dataset?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rPr>
              <a:t>Who are the </a:t>
            </a:r>
            <a:r>
              <a:rPr b="1" lang="en" sz="2000">
                <a:solidFill>
                  <a:schemeClr val="dk2"/>
                </a:solidFill>
              </a:rPr>
              <a:t>users</a:t>
            </a:r>
            <a:r>
              <a:rPr lang="en" sz="2000">
                <a:solidFill>
                  <a:schemeClr val="dk2"/>
                </a:solidFill>
              </a:rPr>
              <a:t>?</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What do they </a:t>
            </a:r>
            <a:r>
              <a:rPr b="1" lang="en" sz="2000">
                <a:solidFill>
                  <a:schemeClr val="dk2"/>
                </a:solidFill>
              </a:rPr>
              <a:t>need</a:t>
            </a:r>
            <a:r>
              <a:rPr lang="en" sz="2000">
                <a:solidFill>
                  <a:schemeClr val="dk2"/>
                </a:solidFill>
              </a:rPr>
              <a:t>?</a:t>
            </a:r>
            <a:endParaRPr sz="2000">
              <a:solidFill>
                <a:schemeClr val="dk2"/>
              </a:solidFill>
            </a:endParaRPr>
          </a:p>
          <a:p>
            <a:pPr indent="-355600" lvl="0" marL="457200" rtl="0" algn="l">
              <a:spcBef>
                <a:spcPts val="0"/>
              </a:spcBef>
              <a:spcAft>
                <a:spcPts val="0"/>
              </a:spcAft>
              <a:buClr>
                <a:schemeClr val="dk1"/>
              </a:buClr>
              <a:buSzPts val="2000"/>
              <a:buChar char="●"/>
            </a:pPr>
            <a:r>
              <a:rPr lang="en" sz="2000">
                <a:solidFill>
                  <a:schemeClr val="dk1"/>
                </a:solidFill>
              </a:rPr>
              <a:t>What </a:t>
            </a:r>
            <a:r>
              <a:rPr b="1" lang="en" sz="2000">
                <a:solidFill>
                  <a:schemeClr val="accent3"/>
                </a:solidFill>
              </a:rPr>
              <a:t>task</a:t>
            </a:r>
            <a:r>
              <a:rPr lang="en" sz="2000">
                <a:solidFill>
                  <a:schemeClr val="dk1"/>
                </a:solidFill>
              </a:rPr>
              <a:t> are they trying to solve?</a:t>
            </a:r>
            <a:endParaRPr sz="2000">
              <a:solidFill>
                <a:schemeClr val="dk1"/>
              </a:solidFill>
            </a:endParaRPr>
          </a:p>
        </p:txBody>
      </p:sp>
      <p:sp>
        <p:nvSpPr>
          <p:cNvPr id="159" name="Google Shape;159;p26"/>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we </a:t>
            </a:r>
            <a:r>
              <a:rPr b="1" lang="en"/>
              <a:t>build</a:t>
            </a:r>
            <a:r>
              <a:rPr lang="en"/>
              <a:t> a </a:t>
            </a:r>
            <a:r>
              <a:rPr lang="en">
                <a:solidFill>
                  <a:schemeClr val="accent4"/>
                </a:solidFill>
              </a:rPr>
              <a:t>good</a:t>
            </a:r>
            <a:r>
              <a:rPr lang="en"/>
              <a:t> dataset?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rPr>
              <a:t>Who are the </a:t>
            </a:r>
            <a:r>
              <a:rPr b="1" lang="en" sz="2000">
                <a:solidFill>
                  <a:schemeClr val="dk2"/>
                </a:solidFill>
              </a:rPr>
              <a:t>users</a:t>
            </a:r>
            <a:r>
              <a:rPr lang="en" sz="2000">
                <a:solidFill>
                  <a:schemeClr val="dk2"/>
                </a:solidFill>
              </a:rPr>
              <a:t>?</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What do they </a:t>
            </a:r>
            <a:r>
              <a:rPr b="1" lang="en" sz="2000">
                <a:solidFill>
                  <a:schemeClr val="dk2"/>
                </a:solidFill>
              </a:rPr>
              <a:t>need</a:t>
            </a:r>
            <a:r>
              <a:rPr lang="en" sz="2000">
                <a:solidFill>
                  <a:schemeClr val="dk2"/>
                </a:solidFill>
              </a:rPr>
              <a:t>?</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What </a:t>
            </a:r>
            <a:r>
              <a:rPr b="1" lang="en" sz="2000">
                <a:solidFill>
                  <a:schemeClr val="dk2"/>
                </a:solidFill>
              </a:rPr>
              <a:t>task</a:t>
            </a:r>
            <a:r>
              <a:rPr lang="en" sz="2000">
                <a:solidFill>
                  <a:schemeClr val="dk2"/>
                </a:solidFill>
              </a:rPr>
              <a:t> are they trying to solve?</a:t>
            </a:r>
            <a:endParaRPr sz="2000">
              <a:solidFill>
                <a:schemeClr val="dk2"/>
              </a:solidFill>
            </a:endParaRPr>
          </a:p>
          <a:p>
            <a:pPr indent="-355600" lvl="0" marL="457200" rtl="0" algn="l">
              <a:spcBef>
                <a:spcPts val="0"/>
              </a:spcBef>
              <a:spcAft>
                <a:spcPts val="0"/>
              </a:spcAft>
              <a:buClr>
                <a:schemeClr val="dk1"/>
              </a:buClr>
              <a:buSzPts val="2000"/>
              <a:buChar char="●"/>
            </a:pPr>
            <a:r>
              <a:rPr lang="en" sz="2000">
                <a:solidFill>
                  <a:schemeClr val="dk1"/>
                </a:solidFill>
              </a:rPr>
              <a:t>How do they </a:t>
            </a:r>
            <a:r>
              <a:rPr b="1" lang="en" sz="2000">
                <a:solidFill>
                  <a:schemeClr val="accent2"/>
                </a:solidFill>
              </a:rPr>
              <a:t>interact</a:t>
            </a:r>
            <a:r>
              <a:rPr lang="en" sz="2000">
                <a:solidFill>
                  <a:schemeClr val="dk1"/>
                </a:solidFill>
              </a:rPr>
              <a:t> with the system?</a:t>
            </a:r>
            <a:endParaRPr sz="2000">
              <a:solidFill>
                <a:schemeClr val="dk1"/>
              </a:solidFill>
            </a:endParaRPr>
          </a:p>
        </p:txBody>
      </p:sp>
      <p:sp>
        <p:nvSpPr>
          <p:cNvPr id="165" name="Google Shape;165;p27"/>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we </a:t>
            </a:r>
            <a:r>
              <a:rPr b="1" lang="en"/>
              <a:t>build</a:t>
            </a:r>
            <a:r>
              <a:rPr lang="en"/>
              <a:t> a </a:t>
            </a:r>
            <a:r>
              <a:rPr lang="en">
                <a:solidFill>
                  <a:schemeClr val="accent4"/>
                </a:solidFill>
              </a:rPr>
              <a:t>good</a:t>
            </a:r>
            <a:r>
              <a:rPr lang="en"/>
              <a:t> dataset?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idx="1" type="body"/>
          </p:nvPr>
        </p:nvSpPr>
        <p:spPr>
          <a:xfrm>
            <a:off x="344500" y="1546975"/>
            <a:ext cx="8447700" cy="3361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chemeClr val="dk2"/>
              </a:buClr>
              <a:buSzPts val="2000"/>
              <a:buChar char="●"/>
            </a:pPr>
            <a:r>
              <a:rPr lang="en" sz="2000">
                <a:solidFill>
                  <a:schemeClr val="dk2"/>
                </a:solidFill>
              </a:rPr>
              <a:t>Who are the </a:t>
            </a:r>
            <a:r>
              <a:rPr b="1" lang="en" sz="2000">
                <a:solidFill>
                  <a:schemeClr val="dk2"/>
                </a:solidFill>
              </a:rPr>
              <a:t>users</a:t>
            </a:r>
            <a:r>
              <a:rPr lang="en" sz="2000">
                <a:solidFill>
                  <a:schemeClr val="dk2"/>
                </a:solidFill>
              </a:rPr>
              <a:t>?</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What do they </a:t>
            </a:r>
            <a:r>
              <a:rPr b="1" lang="en" sz="2000">
                <a:solidFill>
                  <a:schemeClr val="dk2"/>
                </a:solidFill>
              </a:rPr>
              <a:t>need</a:t>
            </a:r>
            <a:r>
              <a:rPr lang="en" sz="2000">
                <a:solidFill>
                  <a:schemeClr val="dk2"/>
                </a:solidFill>
              </a:rPr>
              <a:t>?</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What </a:t>
            </a:r>
            <a:r>
              <a:rPr b="1" lang="en" sz="2000">
                <a:solidFill>
                  <a:schemeClr val="dk2"/>
                </a:solidFill>
              </a:rPr>
              <a:t>task</a:t>
            </a:r>
            <a:r>
              <a:rPr lang="en" sz="2000">
                <a:solidFill>
                  <a:schemeClr val="dk2"/>
                </a:solidFill>
              </a:rPr>
              <a:t> are they trying to solve?</a:t>
            </a:r>
            <a:endParaRPr sz="2000">
              <a:solidFill>
                <a:schemeClr val="dk2"/>
              </a:solidFill>
            </a:endParaRPr>
          </a:p>
          <a:p>
            <a:pPr indent="-355600" lvl="0" marL="457200" rtl="0" algn="l">
              <a:spcBef>
                <a:spcPts val="0"/>
              </a:spcBef>
              <a:spcAft>
                <a:spcPts val="0"/>
              </a:spcAft>
              <a:buClr>
                <a:schemeClr val="dk2"/>
              </a:buClr>
              <a:buSzPts val="2000"/>
              <a:buChar char="●"/>
            </a:pPr>
            <a:r>
              <a:rPr lang="en" sz="2000">
                <a:solidFill>
                  <a:schemeClr val="dk2"/>
                </a:solidFill>
              </a:rPr>
              <a:t>How do they </a:t>
            </a:r>
            <a:r>
              <a:rPr b="1" lang="en" sz="2000">
                <a:solidFill>
                  <a:schemeClr val="dk2"/>
                </a:solidFill>
              </a:rPr>
              <a:t>interact</a:t>
            </a:r>
            <a:r>
              <a:rPr lang="en" sz="2000">
                <a:solidFill>
                  <a:schemeClr val="dk2"/>
                </a:solidFill>
              </a:rPr>
              <a:t> with the system?</a:t>
            </a:r>
            <a:endParaRPr sz="2000">
              <a:solidFill>
                <a:schemeClr val="dk2"/>
              </a:solidFill>
            </a:endParaRPr>
          </a:p>
          <a:p>
            <a:pPr indent="-355600" lvl="0" marL="457200" rtl="0" algn="l">
              <a:spcBef>
                <a:spcPts val="0"/>
              </a:spcBef>
              <a:spcAft>
                <a:spcPts val="0"/>
              </a:spcAft>
              <a:buClr>
                <a:schemeClr val="dk1"/>
              </a:buClr>
              <a:buSzPts val="2000"/>
              <a:buChar char="●"/>
            </a:pPr>
            <a:r>
              <a:rPr lang="en" sz="2000">
                <a:solidFill>
                  <a:schemeClr val="dk1"/>
                </a:solidFill>
              </a:rPr>
              <a:t>How does the </a:t>
            </a:r>
            <a:r>
              <a:rPr b="1" lang="en" sz="2000">
                <a:solidFill>
                  <a:schemeClr val="accent1"/>
                </a:solidFill>
              </a:rPr>
              <a:t>real world</a:t>
            </a:r>
            <a:r>
              <a:rPr lang="en" sz="2000">
                <a:solidFill>
                  <a:schemeClr val="dk1"/>
                </a:solidFill>
              </a:rPr>
              <a:t> make this hard?</a:t>
            </a:r>
            <a:endParaRPr sz="2000">
              <a:solidFill>
                <a:schemeClr val="dk1"/>
              </a:solidFill>
            </a:endParaRPr>
          </a:p>
        </p:txBody>
      </p:sp>
      <p:sp>
        <p:nvSpPr>
          <p:cNvPr id="171" name="Google Shape;171;p28"/>
          <p:cNvSpPr txBox="1"/>
          <p:nvPr>
            <p:ph type="title"/>
          </p:nvPr>
        </p:nvSpPr>
        <p:spPr>
          <a:xfrm>
            <a:off x="344500" y="603900"/>
            <a:ext cx="7797000" cy="5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do we </a:t>
            </a:r>
            <a:r>
              <a:rPr b="1" lang="en"/>
              <a:t>build</a:t>
            </a:r>
            <a:r>
              <a:rPr lang="en"/>
              <a:t> a </a:t>
            </a:r>
            <a:r>
              <a:rPr lang="en">
                <a:solidFill>
                  <a:schemeClr val="accent4"/>
                </a:solidFill>
              </a:rPr>
              <a:t>good</a:t>
            </a:r>
            <a:r>
              <a:rPr lang="en"/>
              <a:t> dataset?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9"/>
          <p:cNvPicPr preferRelativeResize="0"/>
          <p:nvPr/>
        </p:nvPicPr>
        <p:blipFill rotWithShape="1">
          <a:blip r:embed="rId3">
            <a:alphaModFix/>
          </a:blip>
          <a:srcRect b="0" l="2342" r="5082" t="0"/>
          <a:stretch/>
        </p:blipFill>
        <p:spPr>
          <a:xfrm>
            <a:off x="339325" y="1191000"/>
            <a:ext cx="8465348" cy="2761501"/>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TinyMLx">
  <a:themeElements>
    <a:clrScheme name="Google Colours">
      <a:dk1>
        <a:srgbClr val="3C4043"/>
      </a:dk1>
      <a:lt1>
        <a:srgbClr val="5F6368"/>
      </a:lt1>
      <a:dk2>
        <a:srgbClr val="BDC1C6"/>
      </a:dk2>
      <a:lt2>
        <a:srgbClr val="F8F9FA"/>
      </a:lt2>
      <a:accent1>
        <a:srgbClr val="4285F4"/>
      </a:accent1>
      <a:accent2>
        <a:srgbClr val="EA4335"/>
      </a:accent2>
      <a:accent3>
        <a:srgbClr val="FBBC05"/>
      </a:accent3>
      <a:accent4>
        <a:srgbClr val="34A853"/>
      </a:accent4>
      <a:accent5>
        <a:srgbClr val="185ABC"/>
      </a:accent5>
      <a:accent6>
        <a:srgbClr val="B31412"/>
      </a:accent6>
      <a:hlink>
        <a:srgbClr val="1A73E8"/>
      </a:hlink>
      <a:folHlink>
        <a:srgbClr val="7B1F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